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sldIdLst>
    <p:sldId id="621" r:id="rId2"/>
    <p:sldId id="678" r:id="rId3"/>
    <p:sldId id="663" r:id="rId4"/>
    <p:sldId id="765" r:id="rId5"/>
    <p:sldId id="1244" r:id="rId6"/>
    <p:sldId id="790" r:id="rId7"/>
    <p:sldId id="640" r:id="rId8"/>
    <p:sldId id="1032" r:id="rId9"/>
    <p:sldId id="1236" r:id="rId10"/>
    <p:sldId id="797" r:id="rId11"/>
    <p:sldId id="798" r:id="rId12"/>
    <p:sldId id="1052" r:id="rId13"/>
    <p:sldId id="1243" r:id="rId14"/>
    <p:sldId id="709" r:id="rId15"/>
    <p:sldId id="795" r:id="rId16"/>
    <p:sldId id="1246" r:id="rId17"/>
    <p:sldId id="1250" r:id="rId18"/>
    <p:sldId id="766" r:id="rId19"/>
    <p:sldId id="767" r:id="rId20"/>
    <p:sldId id="736" r:id="rId21"/>
    <p:sldId id="849" r:id="rId22"/>
    <p:sldId id="737" r:id="rId23"/>
    <p:sldId id="803" r:id="rId24"/>
    <p:sldId id="752" r:id="rId25"/>
    <p:sldId id="1239" r:id="rId26"/>
    <p:sldId id="774" r:id="rId27"/>
    <p:sldId id="775" r:id="rId28"/>
    <p:sldId id="1247" r:id="rId29"/>
    <p:sldId id="1248" r:id="rId30"/>
    <p:sldId id="625" r:id="rId31"/>
    <p:sldId id="760" r:id="rId32"/>
    <p:sldId id="1135" r:id="rId33"/>
    <p:sldId id="848" r:id="rId34"/>
    <p:sldId id="1245" r:id="rId35"/>
    <p:sldId id="1249" r:id="rId36"/>
    <p:sldId id="683" r:id="rId37"/>
    <p:sldId id="631" r:id="rId38"/>
    <p:sldId id="568" r:id="rId39"/>
    <p:sldId id="588" r:id="rId40"/>
    <p:sldId id="590" r:id="rId41"/>
    <p:sldId id="585" r:id="rId42"/>
    <p:sldId id="667" r:id="rId43"/>
    <p:sldId id="692" r:id="rId44"/>
    <p:sldId id="595" r:id="rId45"/>
    <p:sldId id="596" r:id="rId46"/>
    <p:sldId id="598" r:id="rId47"/>
    <p:sldId id="783" r:id="rId48"/>
    <p:sldId id="784" r:id="rId49"/>
    <p:sldId id="563" r:id="rId50"/>
    <p:sldId id="757" r:id="rId51"/>
    <p:sldId id="1242" r:id="rId52"/>
    <p:sldId id="691" r:id="rId53"/>
    <p:sldId id="1238" r:id="rId54"/>
    <p:sldId id="540" r:id="rId55"/>
  </p:sldIdLst>
  <p:sldSz cx="12192000" cy="6858000"/>
  <p:notesSz cx="6858000" cy="92964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2FA7-A115-4011-B56B-D7BAF3AB7DC3}" v="1" dt="2023-04-28T15:48:56.667"/>
    <p1510:client id="{D333F9DA-A742-47FE-B97E-A78C64515643}" v="1" dt="2023-04-28T16:42:59.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72973" autoAdjust="0"/>
  </p:normalViewPr>
  <p:slideViewPr>
    <p:cSldViewPr>
      <p:cViewPr varScale="1">
        <p:scale>
          <a:sx n="83" d="100"/>
          <a:sy n="83" d="100"/>
        </p:scale>
        <p:origin x="1338" y="84"/>
      </p:cViewPr>
      <p:guideLst>
        <p:guide orient="horz" pos="2160"/>
        <p:guide pos="3840"/>
      </p:guideLst>
    </p:cSldViewPr>
  </p:slideViewPr>
  <p:outlineViewPr>
    <p:cViewPr>
      <p:scale>
        <a:sx n="33" d="100"/>
        <a:sy n="33" d="100"/>
      </p:scale>
      <p:origin x="0" y="-17670"/>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864" y="169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Spine" userId="8e8d202f-f8af-4b01-be98-cf1d9898e749" providerId="ADAL" clId="{D333F9DA-A742-47FE-B97E-A78C64515643}"/>
    <pc:docChg chg="modSld modMainMaster modNotesMaster">
      <pc:chgData name="Fran Spine" userId="8e8d202f-f8af-4b01-be98-cf1d9898e749" providerId="ADAL" clId="{D333F9DA-A742-47FE-B97E-A78C64515643}" dt="2023-04-28T16:42:59.039" v="0"/>
      <pc:docMkLst>
        <pc:docMk/>
      </pc:docMkLst>
      <pc:sldChg chg="modSp modNotes">
        <pc:chgData name="Fran Spine" userId="8e8d202f-f8af-4b01-be98-cf1d9898e749" providerId="ADAL" clId="{D333F9DA-A742-47FE-B97E-A78C64515643}" dt="2023-04-28T16:42:59.039" v="0"/>
        <pc:sldMkLst>
          <pc:docMk/>
          <pc:sldMk cId="0" sldId="540"/>
        </pc:sldMkLst>
        <pc:spChg chg="mod">
          <ac:chgData name="Fran Spine" userId="8e8d202f-f8af-4b01-be98-cf1d9898e749" providerId="ADAL" clId="{D333F9DA-A742-47FE-B97E-A78C64515643}" dt="2023-04-28T16:42:59.039" v="0"/>
          <ac:spMkLst>
            <pc:docMk/>
            <pc:sldMk cId="0" sldId="540"/>
            <ac:spMk id="80899" creationId="{72F4C313-8089-4FE2-E1F4-98ACF1E40CF9}"/>
          </ac:spMkLst>
        </pc:spChg>
      </pc:sldChg>
      <pc:sldChg chg="modSp modNotes">
        <pc:chgData name="Fran Spine" userId="8e8d202f-f8af-4b01-be98-cf1d9898e749" providerId="ADAL" clId="{D333F9DA-A742-47FE-B97E-A78C64515643}" dt="2023-04-28T16:42:59.039" v="0"/>
        <pc:sldMkLst>
          <pc:docMk/>
          <pc:sldMk cId="1138147139" sldId="563"/>
        </pc:sldMkLst>
        <pc:spChg chg="mod">
          <ac:chgData name="Fran Spine" userId="8e8d202f-f8af-4b01-be98-cf1d9898e749" providerId="ADAL" clId="{D333F9DA-A742-47FE-B97E-A78C64515643}" dt="2023-04-28T16:42:59.039" v="0"/>
          <ac:spMkLst>
            <pc:docMk/>
            <pc:sldMk cId="1138147139" sldId="563"/>
            <ac:spMk id="74754" creationId="{F7E7653B-BE04-6759-621F-B958AC38563C}"/>
          </ac:spMkLst>
        </pc:spChg>
        <pc:spChg chg="mod">
          <ac:chgData name="Fran Spine" userId="8e8d202f-f8af-4b01-be98-cf1d9898e749" providerId="ADAL" clId="{D333F9DA-A742-47FE-B97E-A78C64515643}" dt="2023-04-28T16:42:59.039" v="0"/>
          <ac:spMkLst>
            <pc:docMk/>
            <pc:sldMk cId="1138147139" sldId="563"/>
            <ac:spMk id="74755" creationId="{DCCBB1FB-7FEF-8CDB-DBE2-FD98BDBFE3A9}"/>
          </ac:spMkLst>
        </pc:spChg>
        <pc:spChg chg="mod">
          <ac:chgData name="Fran Spine" userId="8e8d202f-f8af-4b01-be98-cf1d9898e749" providerId="ADAL" clId="{D333F9DA-A742-47FE-B97E-A78C64515643}" dt="2023-04-28T16:42:59.039" v="0"/>
          <ac:spMkLst>
            <pc:docMk/>
            <pc:sldMk cId="1138147139" sldId="563"/>
            <ac:spMk id="74756" creationId="{27E9D18D-2B05-8542-8A91-299CC52D4770}"/>
          </ac:spMkLst>
        </pc:spChg>
        <pc:spChg chg="mod">
          <ac:chgData name="Fran Spine" userId="8e8d202f-f8af-4b01-be98-cf1d9898e749" providerId="ADAL" clId="{D333F9DA-A742-47FE-B97E-A78C64515643}" dt="2023-04-28T16:42:59.039" v="0"/>
          <ac:spMkLst>
            <pc:docMk/>
            <pc:sldMk cId="1138147139" sldId="563"/>
            <ac:spMk id="74757" creationId="{59F95182-72A0-59BA-3686-063CED7621FF}"/>
          </ac:spMkLst>
        </pc:spChg>
        <pc:spChg chg="mod">
          <ac:chgData name="Fran Spine" userId="8e8d202f-f8af-4b01-be98-cf1d9898e749" providerId="ADAL" clId="{D333F9DA-A742-47FE-B97E-A78C64515643}" dt="2023-04-28T16:42:59.039" v="0"/>
          <ac:spMkLst>
            <pc:docMk/>
            <pc:sldMk cId="1138147139" sldId="563"/>
            <ac:spMk id="96262" creationId="{144265B3-42BC-F1DF-5FB1-897DB9147CA0}"/>
          </ac:spMkLst>
        </pc:spChg>
      </pc:sldChg>
      <pc:sldChg chg="modSp">
        <pc:chgData name="Fran Spine" userId="8e8d202f-f8af-4b01-be98-cf1d9898e749" providerId="ADAL" clId="{D333F9DA-A742-47FE-B97E-A78C64515643}" dt="2023-04-28T16:42:59.039" v="0"/>
        <pc:sldMkLst>
          <pc:docMk/>
          <pc:sldMk cId="0" sldId="568"/>
        </pc:sldMkLst>
        <pc:spChg chg="mod">
          <ac:chgData name="Fran Spine" userId="8e8d202f-f8af-4b01-be98-cf1d9898e749" providerId="ADAL" clId="{D333F9DA-A742-47FE-B97E-A78C64515643}" dt="2023-04-28T16:42:59.039" v="0"/>
          <ac:spMkLst>
            <pc:docMk/>
            <pc:sldMk cId="0" sldId="568"/>
            <ac:spMk id="53250" creationId="{8C3F8F09-B2C8-F91B-BDA5-4E6036F7CCD6}"/>
          </ac:spMkLst>
        </pc:spChg>
      </pc:sldChg>
      <pc:sldChg chg="modSp modNotes">
        <pc:chgData name="Fran Spine" userId="8e8d202f-f8af-4b01-be98-cf1d9898e749" providerId="ADAL" clId="{D333F9DA-A742-47FE-B97E-A78C64515643}" dt="2023-04-28T16:42:59.039" v="0"/>
        <pc:sldMkLst>
          <pc:docMk/>
          <pc:sldMk cId="0" sldId="585"/>
        </pc:sldMkLst>
        <pc:spChg chg="mod">
          <ac:chgData name="Fran Spine" userId="8e8d202f-f8af-4b01-be98-cf1d9898e749" providerId="ADAL" clId="{D333F9DA-A742-47FE-B97E-A78C64515643}" dt="2023-04-28T16:42:59.039" v="0"/>
          <ac:spMkLst>
            <pc:docMk/>
            <pc:sldMk cId="0" sldId="585"/>
            <ac:spMk id="54274" creationId="{374DF2FF-C698-3B74-8A99-223CE3F4BB2B}"/>
          </ac:spMkLst>
        </pc:spChg>
      </pc:sldChg>
      <pc:sldChg chg="modSp modNotes">
        <pc:chgData name="Fran Spine" userId="8e8d202f-f8af-4b01-be98-cf1d9898e749" providerId="ADAL" clId="{D333F9DA-A742-47FE-B97E-A78C64515643}" dt="2023-04-28T16:42:59.039" v="0"/>
        <pc:sldMkLst>
          <pc:docMk/>
          <pc:sldMk cId="2749909552" sldId="588"/>
        </pc:sldMkLst>
        <pc:spChg chg="mod">
          <ac:chgData name="Fran Spine" userId="8e8d202f-f8af-4b01-be98-cf1d9898e749" providerId="ADAL" clId="{D333F9DA-A742-47FE-B97E-A78C64515643}" dt="2023-04-28T16:42:59.039" v="0"/>
          <ac:spMkLst>
            <pc:docMk/>
            <pc:sldMk cId="2749909552" sldId="588"/>
            <ac:spMk id="60418" creationId="{F5614943-EA94-3C00-A120-8A0CC4F6DA6B}"/>
          </ac:spMkLst>
        </pc:spChg>
      </pc:sldChg>
      <pc:sldChg chg="modSp modNotes">
        <pc:chgData name="Fran Spine" userId="8e8d202f-f8af-4b01-be98-cf1d9898e749" providerId="ADAL" clId="{D333F9DA-A742-47FE-B97E-A78C64515643}" dt="2023-04-28T16:42:59.039" v="0"/>
        <pc:sldMkLst>
          <pc:docMk/>
          <pc:sldMk cId="4236869527" sldId="590"/>
        </pc:sldMkLst>
        <pc:spChg chg="mod">
          <ac:chgData name="Fran Spine" userId="8e8d202f-f8af-4b01-be98-cf1d9898e749" providerId="ADAL" clId="{D333F9DA-A742-47FE-B97E-A78C64515643}" dt="2023-04-28T16:42:59.039" v="0"/>
          <ac:spMkLst>
            <pc:docMk/>
            <pc:sldMk cId="4236869527" sldId="590"/>
            <ac:spMk id="62466" creationId="{9E585EF1-349F-EC6D-87EE-03CC3F67A459}"/>
          </ac:spMkLst>
        </pc:spChg>
      </pc:sldChg>
      <pc:sldChg chg="modSp modNotes">
        <pc:chgData name="Fran Spine" userId="8e8d202f-f8af-4b01-be98-cf1d9898e749" providerId="ADAL" clId="{D333F9DA-A742-47FE-B97E-A78C64515643}" dt="2023-04-28T16:42:59.039" v="0"/>
        <pc:sldMkLst>
          <pc:docMk/>
          <pc:sldMk cId="0" sldId="595"/>
        </pc:sldMkLst>
        <pc:spChg chg="mod">
          <ac:chgData name="Fran Spine" userId="8e8d202f-f8af-4b01-be98-cf1d9898e749" providerId="ADAL" clId="{D333F9DA-A742-47FE-B97E-A78C64515643}" dt="2023-04-28T16:42:59.039" v="0"/>
          <ac:spMkLst>
            <pc:docMk/>
            <pc:sldMk cId="0" sldId="595"/>
            <ac:spMk id="66562" creationId="{01DC8EEF-8722-1417-FFF3-ACC3F05CF123}"/>
          </ac:spMkLst>
        </pc:spChg>
        <pc:picChg chg="mod">
          <ac:chgData name="Fran Spine" userId="8e8d202f-f8af-4b01-be98-cf1d9898e749" providerId="ADAL" clId="{D333F9DA-A742-47FE-B97E-A78C64515643}" dt="2023-04-28T16:42:59.039" v="0"/>
          <ac:picMkLst>
            <pc:docMk/>
            <pc:sldMk cId="0" sldId="595"/>
            <ac:picMk id="3" creationId="{342702AD-DD43-5C2D-F336-0FC288F3CE4A}"/>
          </ac:picMkLst>
        </pc:picChg>
      </pc:sldChg>
      <pc:sldChg chg="modSp modNotes">
        <pc:chgData name="Fran Spine" userId="8e8d202f-f8af-4b01-be98-cf1d9898e749" providerId="ADAL" clId="{D333F9DA-A742-47FE-B97E-A78C64515643}" dt="2023-04-28T16:42:59.039" v="0"/>
        <pc:sldMkLst>
          <pc:docMk/>
          <pc:sldMk cId="0" sldId="596"/>
        </pc:sldMkLst>
        <pc:spChg chg="mod">
          <ac:chgData name="Fran Spine" userId="8e8d202f-f8af-4b01-be98-cf1d9898e749" providerId="ADAL" clId="{D333F9DA-A742-47FE-B97E-A78C64515643}" dt="2023-04-28T16:42:59.039" v="0"/>
          <ac:spMkLst>
            <pc:docMk/>
            <pc:sldMk cId="0" sldId="596"/>
            <ac:spMk id="68610" creationId="{3BF8F071-4675-8BCF-E569-216F5790926E}"/>
          </ac:spMkLst>
        </pc:spChg>
      </pc:sldChg>
      <pc:sldChg chg="modSp modNotes">
        <pc:chgData name="Fran Spine" userId="8e8d202f-f8af-4b01-be98-cf1d9898e749" providerId="ADAL" clId="{D333F9DA-A742-47FE-B97E-A78C64515643}" dt="2023-04-28T16:42:59.039" v="0"/>
        <pc:sldMkLst>
          <pc:docMk/>
          <pc:sldMk cId="0" sldId="598"/>
        </pc:sldMkLst>
        <pc:spChg chg="mod">
          <ac:chgData name="Fran Spine" userId="8e8d202f-f8af-4b01-be98-cf1d9898e749" providerId="ADAL" clId="{D333F9DA-A742-47FE-B97E-A78C64515643}" dt="2023-04-28T16:42:59.039" v="0"/>
          <ac:spMkLst>
            <pc:docMk/>
            <pc:sldMk cId="0" sldId="598"/>
            <ac:spMk id="72706" creationId="{37B688FF-1F94-8B5B-B1E2-83A6A26EE955}"/>
          </ac:spMkLst>
        </pc:spChg>
      </pc:sldChg>
      <pc:sldChg chg="modSp modNotes">
        <pc:chgData name="Fran Spine" userId="8e8d202f-f8af-4b01-be98-cf1d9898e749" providerId="ADAL" clId="{D333F9DA-A742-47FE-B97E-A78C64515643}" dt="2023-04-28T16:42:59.039" v="0"/>
        <pc:sldMkLst>
          <pc:docMk/>
          <pc:sldMk cId="0" sldId="621"/>
        </pc:sldMkLst>
        <pc:spChg chg="mod">
          <ac:chgData name="Fran Spine" userId="8e8d202f-f8af-4b01-be98-cf1d9898e749" providerId="ADAL" clId="{D333F9DA-A742-47FE-B97E-A78C64515643}" dt="2023-04-28T16:42:59.039" v="0"/>
          <ac:spMkLst>
            <pc:docMk/>
            <pc:sldMk cId="0" sldId="621"/>
            <ac:spMk id="3074" creationId="{7AA40220-7B58-7E15-4B8D-53C4B4002860}"/>
          </ac:spMkLst>
        </pc:spChg>
        <pc:spChg chg="mod">
          <ac:chgData name="Fran Spine" userId="8e8d202f-f8af-4b01-be98-cf1d9898e749" providerId="ADAL" clId="{D333F9DA-A742-47FE-B97E-A78C64515643}" dt="2023-04-28T16:42:59.039" v="0"/>
          <ac:spMkLst>
            <pc:docMk/>
            <pc:sldMk cId="0" sldId="621"/>
            <ac:spMk id="3075" creationId="{E09BDB0B-FD43-F4FB-E00C-E9255097CA2F}"/>
          </ac:spMkLst>
        </pc:spChg>
        <pc:spChg chg="mod">
          <ac:chgData name="Fran Spine" userId="8e8d202f-f8af-4b01-be98-cf1d9898e749" providerId="ADAL" clId="{D333F9DA-A742-47FE-B97E-A78C64515643}" dt="2023-04-28T16:42:59.039" v="0"/>
          <ac:spMkLst>
            <pc:docMk/>
            <pc:sldMk cId="0" sldId="621"/>
            <ac:spMk id="3076" creationId="{D5A50392-6526-8C87-143D-F9663D935B0A}"/>
          </ac:spMkLst>
        </pc:spChg>
      </pc:sldChg>
      <pc:sldChg chg="modSp modNotes">
        <pc:chgData name="Fran Spine" userId="8e8d202f-f8af-4b01-be98-cf1d9898e749" providerId="ADAL" clId="{D333F9DA-A742-47FE-B97E-A78C64515643}" dt="2023-04-28T16:42:59.039" v="0"/>
        <pc:sldMkLst>
          <pc:docMk/>
          <pc:sldMk cId="748022111" sldId="625"/>
        </pc:sldMkLst>
        <pc:spChg chg="mod">
          <ac:chgData name="Fran Spine" userId="8e8d202f-f8af-4b01-be98-cf1d9898e749" providerId="ADAL" clId="{D333F9DA-A742-47FE-B97E-A78C64515643}" dt="2023-04-28T16:42:59.039" v="0"/>
          <ac:spMkLst>
            <pc:docMk/>
            <pc:sldMk cId="748022111" sldId="625"/>
            <ac:spMk id="16386" creationId="{B70CF3B8-3E7D-A5F0-E188-2D614B01CC50}"/>
          </ac:spMkLst>
        </pc:spChg>
        <pc:spChg chg="mod">
          <ac:chgData name="Fran Spine" userId="8e8d202f-f8af-4b01-be98-cf1d9898e749" providerId="ADAL" clId="{D333F9DA-A742-47FE-B97E-A78C64515643}" dt="2023-04-28T16:42:59.039" v="0"/>
          <ac:spMkLst>
            <pc:docMk/>
            <pc:sldMk cId="748022111" sldId="625"/>
            <ac:spMk id="16387" creationId="{8DD345FE-F7B6-B138-A7B1-94418BE81B2C}"/>
          </ac:spMkLst>
        </pc:spChg>
      </pc:sldChg>
      <pc:sldChg chg="modSp modNotes">
        <pc:chgData name="Fran Spine" userId="8e8d202f-f8af-4b01-be98-cf1d9898e749" providerId="ADAL" clId="{D333F9DA-A742-47FE-B97E-A78C64515643}" dt="2023-04-28T16:42:59.039" v="0"/>
        <pc:sldMkLst>
          <pc:docMk/>
          <pc:sldMk cId="0" sldId="631"/>
        </pc:sldMkLst>
        <pc:spChg chg="mod">
          <ac:chgData name="Fran Spine" userId="8e8d202f-f8af-4b01-be98-cf1d9898e749" providerId="ADAL" clId="{D333F9DA-A742-47FE-B97E-A78C64515643}" dt="2023-04-28T16:42:59.039" v="0"/>
          <ac:spMkLst>
            <pc:docMk/>
            <pc:sldMk cId="0" sldId="631"/>
            <ac:spMk id="50178" creationId="{E8024C07-4695-7035-C8CB-14EC1B291989}"/>
          </ac:spMkLst>
        </pc:spChg>
      </pc:sldChg>
      <pc:sldChg chg="modSp modNotes">
        <pc:chgData name="Fran Spine" userId="8e8d202f-f8af-4b01-be98-cf1d9898e749" providerId="ADAL" clId="{D333F9DA-A742-47FE-B97E-A78C64515643}" dt="2023-04-28T16:42:59.039" v="0"/>
        <pc:sldMkLst>
          <pc:docMk/>
          <pc:sldMk cId="1519960869" sldId="640"/>
        </pc:sldMkLst>
        <pc:spChg chg="mod">
          <ac:chgData name="Fran Spine" userId="8e8d202f-f8af-4b01-be98-cf1d9898e749" providerId="ADAL" clId="{D333F9DA-A742-47FE-B97E-A78C64515643}" dt="2023-04-28T16:42:59.039" v="0"/>
          <ac:spMkLst>
            <pc:docMk/>
            <pc:sldMk cId="1519960869" sldId="640"/>
            <ac:spMk id="17410" creationId="{DA9381DF-0E86-50C3-8442-939789BB8A8F}"/>
          </ac:spMkLst>
        </pc:spChg>
        <pc:spChg chg="mod">
          <ac:chgData name="Fran Spine" userId="8e8d202f-f8af-4b01-be98-cf1d9898e749" providerId="ADAL" clId="{D333F9DA-A742-47FE-B97E-A78C64515643}" dt="2023-04-28T16:42:59.039" v="0"/>
          <ac:spMkLst>
            <pc:docMk/>
            <pc:sldMk cId="1519960869" sldId="640"/>
            <ac:spMk id="17411" creationId="{5958BAAA-686F-2899-914D-7D3A4C877FE2}"/>
          </ac:spMkLst>
        </pc:spChg>
        <pc:spChg chg="mod">
          <ac:chgData name="Fran Spine" userId="8e8d202f-f8af-4b01-be98-cf1d9898e749" providerId="ADAL" clId="{D333F9DA-A742-47FE-B97E-A78C64515643}" dt="2023-04-28T16:42:59.039" v="0"/>
          <ac:spMkLst>
            <pc:docMk/>
            <pc:sldMk cId="1519960869" sldId="640"/>
            <ac:spMk id="537604" creationId="{902E4DA5-8665-3F95-3974-5371A5D01A71}"/>
          </ac:spMkLst>
        </pc:spChg>
      </pc:sldChg>
      <pc:sldChg chg="modSp modNotes">
        <pc:chgData name="Fran Spine" userId="8e8d202f-f8af-4b01-be98-cf1d9898e749" providerId="ADAL" clId="{D333F9DA-A742-47FE-B97E-A78C64515643}" dt="2023-04-28T16:42:59.039" v="0"/>
        <pc:sldMkLst>
          <pc:docMk/>
          <pc:sldMk cId="0" sldId="663"/>
        </pc:sldMkLst>
        <pc:spChg chg="mod">
          <ac:chgData name="Fran Spine" userId="8e8d202f-f8af-4b01-be98-cf1d9898e749" providerId="ADAL" clId="{D333F9DA-A742-47FE-B97E-A78C64515643}" dt="2023-04-28T16:42:59.039" v="0"/>
          <ac:spMkLst>
            <pc:docMk/>
            <pc:sldMk cId="0" sldId="663"/>
            <ac:spMk id="10242" creationId="{FB3CAAE1-8A65-AC04-CADE-6CE98D4F38F0}"/>
          </ac:spMkLst>
        </pc:spChg>
      </pc:sldChg>
      <pc:sldChg chg="modSp">
        <pc:chgData name="Fran Spine" userId="8e8d202f-f8af-4b01-be98-cf1d9898e749" providerId="ADAL" clId="{D333F9DA-A742-47FE-B97E-A78C64515643}" dt="2023-04-28T16:42:59.039" v="0"/>
        <pc:sldMkLst>
          <pc:docMk/>
          <pc:sldMk cId="0" sldId="667"/>
        </pc:sldMkLst>
        <pc:picChg chg="mod">
          <ac:chgData name="Fran Spine" userId="8e8d202f-f8af-4b01-be98-cf1d9898e749" providerId="ADAL" clId="{D333F9DA-A742-47FE-B97E-A78C64515643}" dt="2023-04-28T16:42:59.039" v="0"/>
          <ac:picMkLst>
            <pc:docMk/>
            <pc:sldMk cId="0" sldId="667"/>
            <ac:picMk id="64514" creationId="{5935BEE1-27D4-37F5-B4AB-7D0D4A6A7E86}"/>
          </ac:picMkLst>
        </pc:picChg>
      </pc:sldChg>
      <pc:sldChg chg="modSp modNotes">
        <pc:chgData name="Fran Spine" userId="8e8d202f-f8af-4b01-be98-cf1d9898e749" providerId="ADAL" clId="{D333F9DA-A742-47FE-B97E-A78C64515643}" dt="2023-04-28T16:42:59.039" v="0"/>
        <pc:sldMkLst>
          <pc:docMk/>
          <pc:sldMk cId="0" sldId="678"/>
        </pc:sldMkLst>
        <pc:picChg chg="mod">
          <ac:chgData name="Fran Spine" userId="8e8d202f-f8af-4b01-be98-cf1d9898e749" providerId="ADAL" clId="{D333F9DA-A742-47FE-B97E-A78C64515643}" dt="2023-04-28T16:42:59.039" v="0"/>
          <ac:picMkLst>
            <pc:docMk/>
            <pc:sldMk cId="0" sldId="678"/>
            <ac:picMk id="5122" creationId="{A7FDE4AC-F010-EF9E-4CFE-D568707360E5}"/>
          </ac:picMkLst>
        </pc:picChg>
      </pc:sldChg>
      <pc:sldChg chg="modSp modNotes">
        <pc:chgData name="Fran Spine" userId="8e8d202f-f8af-4b01-be98-cf1d9898e749" providerId="ADAL" clId="{D333F9DA-A742-47FE-B97E-A78C64515643}" dt="2023-04-28T16:42:59.039" v="0"/>
        <pc:sldMkLst>
          <pc:docMk/>
          <pc:sldMk cId="0" sldId="683"/>
        </pc:sldMkLst>
        <pc:spChg chg="mod">
          <ac:chgData name="Fran Spine" userId="8e8d202f-f8af-4b01-be98-cf1d9898e749" providerId="ADAL" clId="{D333F9DA-A742-47FE-B97E-A78C64515643}" dt="2023-04-28T16:42:59.039" v="0"/>
          <ac:spMkLst>
            <pc:docMk/>
            <pc:sldMk cId="0" sldId="683"/>
            <ac:spMk id="48130" creationId="{DF408137-1309-C6D4-1C65-8B6EDA2186EB}"/>
          </ac:spMkLst>
        </pc:spChg>
      </pc:sldChg>
      <pc:sldChg chg="modSp modNotes">
        <pc:chgData name="Fran Spine" userId="8e8d202f-f8af-4b01-be98-cf1d9898e749" providerId="ADAL" clId="{D333F9DA-A742-47FE-B97E-A78C64515643}" dt="2023-04-28T16:42:59.039" v="0"/>
        <pc:sldMkLst>
          <pc:docMk/>
          <pc:sldMk cId="2726588415" sldId="691"/>
        </pc:sldMkLst>
        <pc:spChg chg="mod">
          <ac:chgData name="Fran Spine" userId="8e8d202f-f8af-4b01-be98-cf1d9898e749" providerId="ADAL" clId="{D333F9DA-A742-47FE-B97E-A78C64515643}" dt="2023-04-28T16:42:59.039" v="0"/>
          <ac:spMkLst>
            <pc:docMk/>
            <pc:sldMk cId="2726588415" sldId="691"/>
            <ac:spMk id="6146" creationId="{DB33A7E1-CA53-2B53-A1D8-58967AB84961}"/>
          </ac:spMkLst>
        </pc:spChg>
      </pc:sldChg>
      <pc:sldChg chg="modSp modNotes">
        <pc:chgData name="Fran Spine" userId="8e8d202f-f8af-4b01-be98-cf1d9898e749" providerId="ADAL" clId="{D333F9DA-A742-47FE-B97E-A78C64515643}" dt="2023-04-28T16:42:59.039" v="0"/>
        <pc:sldMkLst>
          <pc:docMk/>
          <pc:sldMk cId="0" sldId="692"/>
        </pc:sldMkLst>
        <pc:spChg chg="mod">
          <ac:chgData name="Fran Spine" userId="8e8d202f-f8af-4b01-be98-cf1d9898e749" providerId="ADAL" clId="{D333F9DA-A742-47FE-B97E-A78C64515643}" dt="2023-04-28T16:42:59.039" v="0"/>
          <ac:spMkLst>
            <pc:docMk/>
            <pc:sldMk cId="0" sldId="692"/>
            <ac:spMk id="65539" creationId="{8EE2D266-1AC6-6E46-027F-8140822C63E3}"/>
          </ac:spMkLst>
        </pc:spChg>
        <pc:picChg chg="mod">
          <ac:chgData name="Fran Spine" userId="8e8d202f-f8af-4b01-be98-cf1d9898e749" providerId="ADAL" clId="{D333F9DA-A742-47FE-B97E-A78C64515643}" dt="2023-04-28T16:42:59.039" v="0"/>
          <ac:picMkLst>
            <pc:docMk/>
            <pc:sldMk cId="0" sldId="692"/>
            <ac:picMk id="65538" creationId="{DE0CFB4F-9D40-AAA0-0E07-1B8F8B04E4C2}"/>
          </ac:picMkLst>
        </pc:picChg>
      </pc:sldChg>
      <pc:sldChg chg="modSp modNotes">
        <pc:chgData name="Fran Spine" userId="8e8d202f-f8af-4b01-be98-cf1d9898e749" providerId="ADAL" clId="{D333F9DA-A742-47FE-B97E-A78C64515643}" dt="2023-04-28T16:42:59.039" v="0"/>
        <pc:sldMkLst>
          <pc:docMk/>
          <pc:sldMk cId="1824875222" sldId="709"/>
        </pc:sldMkLst>
        <pc:spChg chg="mod">
          <ac:chgData name="Fran Spine" userId="8e8d202f-f8af-4b01-be98-cf1d9898e749" providerId="ADAL" clId="{D333F9DA-A742-47FE-B97E-A78C64515643}" dt="2023-04-28T16:42:59.039" v="0"/>
          <ac:spMkLst>
            <pc:docMk/>
            <pc:sldMk cId="1824875222" sldId="709"/>
            <ac:spMk id="18434" creationId="{00000000-0000-0000-0000-000000000000}"/>
          </ac:spMkLst>
        </pc:spChg>
      </pc:sldChg>
      <pc:sldChg chg="modSp modNotes">
        <pc:chgData name="Fran Spine" userId="8e8d202f-f8af-4b01-be98-cf1d9898e749" providerId="ADAL" clId="{D333F9DA-A742-47FE-B97E-A78C64515643}" dt="2023-04-28T16:42:59.039" v="0"/>
        <pc:sldMkLst>
          <pc:docMk/>
          <pc:sldMk cId="0" sldId="736"/>
        </pc:sldMkLst>
        <pc:spChg chg="mod">
          <ac:chgData name="Fran Spine" userId="8e8d202f-f8af-4b01-be98-cf1d9898e749" providerId="ADAL" clId="{D333F9DA-A742-47FE-B97E-A78C64515643}" dt="2023-04-28T16:42:59.039" v="0"/>
          <ac:spMkLst>
            <pc:docMk/>
            <pc:sldMk cId="0" sldId="736"/>
            <ac:spMk id="28674" creationId="{A57C5435-6DA9-5C38-E1FA-9CFA9C185EB9}"/>
          </ac:spMkLst>
        </pc:spChg>
      </pc:sldChg>
      <pc:sldChg chg="modNotes">
        <pc:chgData name="Fran Spine" userId="8e8d202f-f8af-4b01-be98-cf1d9898e749" providerId="ADAL" clId="{D333F9DA-A742-47FE-B97E-A78C64515643}" dt="2023-04-28T16:42:59.039" v="0"/>
        <pc:sldMkLst>
          <pc:docMk/>
          <pc:sldMk cId="0" sldId="737"/>
        </pc:sldMkLst>
      </pc:sldChg>
      <pc:sldChg chg="modSp modNotes">
        <pc:chgData name="Fran Spine" userId="8e8d202f-f8af-4b01-be98-cf1d9898e749" providerId="ADAL" clId="{D333F9DA-A742-47FE-B97E-A78C64515643}" dt="2023-04-28T16:42:59.039" v="0"/>
        <pc:sldMkLst>
          <pc:docMk/>
          <pc:sldMk cId="3119926943" sldId="752"/>
        </pc:sldMkLst>
        <pc:spChg chg="mod">
          <ac:chgData name="Fran Spine" userId="8e8d202f-f8af-4b01-be98-cf1d9898e749" providerId="ADAL" clId="{D333F9DA-A742-47FE-B97E-A78C64515643}" dt="2023-04-28T16:42:59.039" v="0"/>
          <ac:spMkLst>
            <pc:docMk/>
            <pc:sldMk cId="3119926943" sldId="752"/>
            <ac:spMk id="17410" creationId="{00000000-0000-0000-0000-000000000000}"/>
          </ac:spMkLst>
        </pc:spChg>
        <pc:spChg chg="mod">
          <ac:chgData name="Fran Spine" userId="8e8d202f-f8af-4b01-be98-cf1d9898e749" providerId="ADAL" clId="{D333F9DA-A742-47FE-B97E-A78C64515643}" dt="2023-04-28T16:42:59.039" v="0"/>
          <ac:spMkLst>
            <pc:docMk/>
            <pc:sldMk cId="3119926943" sldId="752"/>
            <ac:spMk id="17411" creationId="{00000000-0000-0000-0000-000000000000}"/>
          </ac:spMkLst>
        </pc:spChg>
        <pc:spChg chg="mod">
          <ac:chgData name="Fran Spine" userId="8e8d202f-f8af-4b01-be98-cf1d9898e749" providerId="ADAL" clId="{D333F9DA-A742-47FE-B97E-A78C64515643}" dt="2023-04-28T16:42:59.039" v="0"/>
          <ac:spMkLst>
            <pc:docMk/>
            <pc:sldMk cId="3119926943" sldId="752"/>
            <ac:spMk id="17412" creationId="{00000000-0000-0000-0000-000000000000}"/>
          </ac:spMkLst>
        </pc:spChg>
        <pc:spChg chg="mod">
          <ac:chgData name="Fran Spine" userId="8e8d202f-f8af-4b01-be98-cf1d9898e749" providerId="ADAL" clId="{D333F9DA-A742-47FE-B97E-A78C64515643}" dt="2023-04-28T16:42:59.039" v="0"/>
          <ac:spMkLst>
            <pc:docMk/>
            <pc:sldMk cId="3119926943" sldId="752"/>
            <ac:spMk id="17419" creationId="{00000000-0000-0000-0000-000000000000}"/>
          </ac:spMkLst>
        </pc:spChg>
        <pc:spChg chg="mod">
          <ac:chgData name="Fran Spine" userId="8e8d202f-f8af-4b01-be98-cf1d9898e749" providerId="ADAL" clId="{D333F9DA-A742-47FE-B97E-A78C64515643}" dt="2023-04-28T16:42:59.039" v="0"/>
          <ac:spMkLst>
            <pc:docMk/>
            <pc:sldMk cId="3119926943" sldId="752"/>
            <ac:spMk id="17420" creationId="{00000000-0000-0000-0000-000000000000}"/>
          </ac:spMkLst>
        </pc:spChg>
        <pc:spChg chg="mod">
          <ac:chgData name="Fran Spine" userId="8e8d202f-f8af-4b01-be98-cf1d9898e749" providerId="ADAL" clId="{D333F9DA-A742-47FE-B97E-A78C64515643}" dt="2023-04-28T16:42:59.039" v="0"/>
          <ac:spMkLst>
            <pc:docMk/>
            <pc:sldMk cId="3119926943" sldId="752"/>
            <ac:spMk id="548869" creationId="{00000000-0000-0000-0000-000000000000}"/>
          </ac:spMkLst>
        </pc:spChg>
        <pc:spChg chg="mod">
          <ac:chgData name="Fran Spine" userId="8e8d202f-f8af-4b01-be98-cf1d9898e749" providerId="ADAL" clId="{D333F9DA-A742-47FE-B97E-A78C64515643}" dt="2023-04-28T16:42:59.039" v="0"/>
          <ac:spMkLst>
            <pc:docMk/>
            <pc:sldMk cId="3119926943" sldId="752"/>
            <ac:spMk id="548870" creationId="{00000000-0000-0000-0000-000000000000}"/>
          </ac:spMkLst>
        </pc:spChg>
        <pc:spChg chg="mod">
          <ac:chgData name="Fran Spine" userId="8e8d202f-f8af-4b01-be98-cf1d9898e749" providerId="ADAL" clId="{D333F9DA-A742-47FE-B97E-A78C64515643}" dt="2023-04-28T16:42:59.039" v="0"/>
          <ac:spMkLst>
            <pc:docMk/>
            <pc:sldMk cId="3119926943" sldId="752"/>
            <ac:spMk id="548871" creationId="{00000000-0000-0000-0000-000000000000}"/>
          </ac:spMkLst>
        </pc:spChg>
        <pc:spChg chg="mod">
          <ac:chgData name="Fran Spine" userId="8e8d202f-f8af-4b01-be98-cf1d9898e749" providerId="ADAL" clId="{D333F9DA-A742-47FE-B97E-A78C64515643}" dt="2023-04-28T16:42:59.039" v="0"/>
          <ac:spMkLst>
            <pc:docMk/>
            <pc:sldMk cId="3119926943" sldId="752"/>
            <ac:spMk id="548872" creationId="{00000000-0000-0000-0000-000000000000}"/>
          </ac:spMkLst>
        </pc:spChg>
        <pc:spChg chg="mod">
          <ac:chgData name="Fran Spine" userId="8e8d202f-f8af-4b01-be98-cf1d9898e749" providerId="ADAL" clId="{D333F9DA-A742-47FE-B97E-A78C64515643}" dt="2023-04-28T16:42:59.039" v="0"/>
          <ac:spMkLst>
            <pc:docMk/>
            <pc:sldMk cId="3119926943" sldId="752"/>
            <ac:spMk id="548873" creationId="{00000000-0000-0000-0000-000000000000}"/>
          </ac:spMkLst>
        </pc:spChg>
        <pc:spChg chg="mod">
          <ac:chgData name="Fran Spine" userId="8e8d202f-f8af-4b01-be98-cf1d9898e749" providerId="ADAL" clId="{D333F9DA-A742-47FE-B97E-A78C64515643}" dt="2023-04-28T16:42:59.039" v="0"/>
          <ac:spMkLst>
            <pc:docMk/>
            <pc:sldMk cId="3119926943" sldId="752"/>
            <ac:spMk id="548874" creationId="{00000000-0000-0000-0000-000000000000}"/>
          </ac:spMkLst>
        </pc:spChg>
      </pc:sldChg>
      <pc:sldChg chg="modSp modNotes">
        <pc:chgData name="Fran Spine" userId="8e8d202f-f8af-4b01-be98-cf1d9898e749" providerId="ADAL" clId="{D333F9DA-A742-47FE-B97E-A78C64515643}" dt="2023-04-28T16:42:59.039" v="0"/>
        <pc:sldMkLst>
          <pc:docMk/>
          <pc:sldMk cId="3864619012" sldId="757"/>
        </pc:sldMkLst>
        <pc:spChg chg="mod">
          <ac:chgData name="Fran Spine" userId="8e8d202f-f8af-4b01-be98-cf1d9898e749" providerId="ADAL" clId="{D333F9DA-A742-47FE-B97E-A78C64515643}" dt="2023-04-28T16:42:59.039" v="0"/>
          <ac:spMkLst>
            <pc:docMk/>
            <pc:sldMk cId="3864619012" sldId="757"/>
            <ac:spMk id="32770" creationId="{19059572-76A7-CF6F-052A-D1F585424489}"/>
          </ac:spMkLst>
        </pc:spChg>
        <pc:spChg chg="mod">
          <ac:chgData name="Fran Spine" userId="8e8d202f-f8af-4b01-be98-cf1d9898e749" providerId="ADAL" clId="{D333F9DA-A742-47FE-B97E-A78C64515643}" dt="2023-04-28T16:42:59.039" v="0"/>
          <ac:spMkLst>
            <pc:docMk/>
            <pc:sldMk cId="3864619012" sldId="757"/>
            <ac:spMk id="41987" creationId="{B864B50F-2B47-CC5D-A4E4-A80EA11DE160}"/>
          </ac:spMkLst>
        </pc:spChg>
      </pc:sldChg>
      <pc:sldChg chg="modSp">
        <pc:chgData name="Fran Spine" userId="8e8d202f-f8af-4b01-be98-cf1d9898e749" providerId="ADAL" clId="{D333F9DA-A742-47FE-B97E-A78C64515643}" dt="2023-04-28T16:42:59.039" v="0"/>
        <pc:sldMkLst>
          <pc:docMk/>
          <pc:sldMk cId="0" sldId="760"/>
        </pc:sldMkLst>
        <pc:spChg chg="mod">
          <ac:chgData name="Fran Spine" userId="8e8d202f-f8af-4b01-be98-cf1d9898e749" providerId="ADAL" clId="{D333F9DA-A742-47FE-B97E-A78C64515643}" dt="2023-04-28T16:42:59.039" v="0"/>
          <ac:spMkLst>
            <pc:docMk/>
            <pc:sldMk cId="0" sldId="760"/>
            <ac:spMk id="43010" creationId="{8C4F0FB0-422C-BA9A-9AC5-3397F49CE6AD}"/>
          </ac:spMkLst>
        </pc:spChg>
        <pc:picChg chg="mod">
          <ac:chgData name="Fran Spine" userId="8e8d202f-f8af-4b01-be98-cf1d9898e749" providerId="ADAL" clId="{D333F9DA-A742-47FE-B97E-A78C64515643}" dt="2023-04-28T16:42:59.039" v="0"/>
          <ac:picMkLst>
            <pc:docMk/>
            <pc:sldMk cId="0" sldId="760"/>
            <ac:picMk id="43011" creationId="{A39426C6-E6B3-3881-DB99-A20F6B485747}"/>
          </ac:picMkLst>
        </pc:picChg>
      </pc:sldChg>
      <pc:sldChg chg="modSp modNotes">
        <pc:chgData name="Fran Spine" userId="8e8d202f-f8af-4b01-be98-cf1d9898e749" providerId="ADAL" clId="{D333F9DA-A742-47FE-B97E-A78C64515643}" dt="2023-04-28T16:42:59.039" v="0"/>
        <pc:sldMkLst>
          <pc:docMk/>
          <pc:sldMk cId="596005149" sldId="765"/>
        </pc:sldMkLst>
        <pc:picChg chg="mod">
          <ac:chgData name="Fran Spine" userId="8e8d202f-f8af-4b01-be98-cf1d9898e749" providerId="ADAL" clId="{D333F9DA-A742-47FE-B97E-A78C64515643}" dt="2023-04-28T16:42:59.039" v="0"/>
          <ac:picMkLst>
            <pc:docMk/>
            <pc:sldMk cId="596005149" sldId="765"/>
            <ac:picMk id="8194" creationId="{A8E2ED61-68C3-585F-F074-D908E5ECDAC1}"/>
          </ac:picMkLst>
        </pc:picChg>
      </pc:sldChg>
      <pc:sldChg chg="modSp">
        <pc:chgData name="Fran Spine" userId="8e8d202f-f8af-4b01-be98-cf1d9898e749" providerId="ADAL" clId="{D333F9DA-A742-47FE-B97E-A78C64515643}" dt="2023-04-28T16:42:59.039" v="0"/>
        <pc:sldMkLst>
          <pc:docMk/>
          <pc:sldMk cId="0" sldId="766"/>
        </pc:sldMkLst>
        <pc:spChg chg="mod">
          <ac:chgData name="Fran Spine" userId="8e8d202f-f8af-4b01-be98-cf1d9898e749" providerId="ADAL" clId="{D333F9DA-A742-47FE-B97E-A78C64515643}" dt="2023-04-28T16:42:59.039" v="0"/>
          <ac:spMkLst>
            <pc:docMk/>
            <pc:sldMk cId="0" sldId="766"/>
            <ac:spMk id="4" creationId="{00000000-0000-0000-0000-000000000000}"/>
          </ac:spMkLst>
        </pc:spChg>
        <pc:spChg chg="mod">
          <ac:chgData name="Fran Spine" userId="8e8d202f-f8af-4b01-be98-cf1d9898e749" providerId="ADAL" clId="{D333F9DA-A742-47FE-B97E-A78C64515643}" dt="2023-04-28T16:42:59.039" v="0"/>
          <ac:spMkLst>
            <pc:docMk/>
            <pc:sldMk cId="0" sldId="766"/>
            <ac:spMk id="19458" creationId="{00000000-0000-0000-0000-000000000000}"/>
          </ac:spMkLst>
        </pc:spChg>
      </pc:sldChg>
      <pc:sldChg chg="modSp">
        <pc:chgData name="Fran Spine" userId="8e8d202f-f8af-4b01-be98-cf1d9898e749" providerId="ADAL" clId="{D333F9DA-A742-47FE-B97E-A78C64515643}" dt="2023-04-28T16:42:59.039" v="0"/>
        <pc:sldMkLst>
          <pc:docMk/>
          <pc:sldMk cId="0" sldId="767"/>
        </pc:sldMkLst>
        <pc:spChg chg="mod">
          <ac:chgData name="Fran Spine" userId="8e8d202f-f8af-4b01-be98-cf1d9898e749" providerId="ADAL" clId="{D333F9DA-A742-47FE-B97E-A78C64515643}" dt="2023-04-28T16:42:59.039" v="0"/>
          <ac:spMkLst>
            <pc:docMk/>
            <pc:sldMk cId="0" sldId="767"/>
            <ac:spMk id="4" creationId="{00000000-0000-0000-0000-000000000000}"/>
          </ac:spMkLst>
        </pc:spChg>
        <pc:spChg chg="mod">
          <ac:chgData name="Fran Spine" userId="8e8d202f-f8af-4b01-be98-cf1d9898e749" providerId="ADAL" clId="{D333F9DA-A742-47FE-B97E-A78C64515643}" dt="2023-04-28T16:42:59.039" v="0"/>
          <ac:spMkLst>
            <pc:docMk/>
            <pc:sldMk cId="0" sldId="767"/>
            <ac:spMk id="20482" creationId="{00000000-0000-0000-0000-000000000000}"/>
          </ac:spMkLst>
        </pc:spChg>
      </pc:sldChg>
      <pc:sldChg chg="modSp modNotes">
        <pc:chgData name="Fran Spine" userId="8e8d202f-f8af-4b01-be98-cf1d9898e749" providerId="ADAL" clId="{D333F9DA-A742-47FE-B97E-A78C64515643}" dt="2023-04-28T16:42:59.039" v="0"/>
        <pc:sldMkLst>
          <pc:docMk/>
          <pc:sldMk cId="3552125161" sldId="774"/>
        </pc:sldMkLst>
        <pc:spChg chg="mod">
          <ac:chgData name="Fran Spine" userId="8e8d202f-f8af-4b01-be98-cf1d9898e749" providerId="ADAL" clId="{D333F9DA-A742-47FE-B97E-A78C64515643}" dt="2023-04-28T16:42:59.039" v="0"/>
          <ac:spMkLst>
            <pc:docMk/>
            <pc:sldMk cId="3552125161" sldId="774"/>
            <ac:spMk id="14339" creationId="{ED38CE4F-F5AD-E45D-5F62-2751ECBD1BDE}"/>
          </ac:spMkLst>
        </pc:spChg>
      </pc:sldChg>
      <pc:sldChg chg="modSp">
        <pc:chgData name="Fran Spine" userId="8e8d202f-f8af-4b01-be98-cf1d9898e749" providerId="ADAL" clId="{D333F9DA-A742-47FE-B97E-A78C64515643}" dt="2023-04-28T16:42:59.039" v="0"/>
        <pc:sldMkLst>
          <pc:docMk/>
          <pc:sldMk cId="3880372163" sldId="775"/>
        </pc:sldMkLst>
        <pc:spChg chg="mod">
          <ac:chgData name="Fran Spine" userId="8e8d202f-f8af-4b01-be98-cf1d9898e749" providerId="ADAL" clId="{D333F9DA-A742-47FE-B97E-A78C64515643}" dt="2023-04-28T16:42:59.039" v="0"/>
          <ac:spMkLst>
            <pc:docMk/>
            <pc:sldMk cId="3880372163" sldId="775"/>
            <ac:spMk id="15362" creationId="{9785C517-2D17-466F-F77B-7D24C043BA88}"/>
          </ac:spMkLst>
        </pc:spChg>
        <pc:picChg chg="mod">
          <ac:chgData name="Fran Spine" userId="8e8d202f-f8af-4b01-be98-cf1d9898e749" providerId="ADAL" clId="{D333F9DA-A742-47FE-B97E-A78C64515643}" dt="2023-04-28T16:42:59.039" v="0"/>
          <ac:picMkLst>
            <pc:docMk/>
            <pc:sldMk cId="3880372163" sldId="775"/>
            <ac:picMk id="15363" creationId="{5974411B-A1C7-C77A-18B5-60C7701FCBCA}"/>
          </ac:picMkLst>
        </pc:picChg>
      </pc:sldChg>
      <pc:sldChg chg="modNotes">
        <pc:chgData name="Fran Spine" userId="8e8d202f-f8af-4b01-be98-cf1d9898e749" providerId="ADAL" clId="{D333F9DA-A742-47FE-B97E-A78C64515643}" dt="2023-04-28T16:42:59.039" v="0"/>
        <pc:sldMkLst>
          <pc:docMk/>
          <pc:sldMk cId="0" sldId="783"/>
        </pc:sldMkLst>
      </pc:sldChg>
      <pc:sldChg chg="modSp modNotes">
        <pc:chgData name="Fran Spine" userId="8e8d202f-f8af-4b01-be98-cf1d9898e749" providerId="ADAL" clId="{D333F9DA-A742-47FE-B97E-A78C64515643}" dt="2023-04-28T16:42:59.039" v="0"/>
        <pc:sldMkLst>
          <pc:docMk/>
          <pc:sldMk cId="0" sldId="784"/>
        </pc:sldMkLst>
        <pc:picChg chg="mod">
          <ac:chgData name="Fran Spine" userId="8e8d202f-f8af-4b01-be98-cf1d9898e749" providerId="ADAL" clId="{D333F9DA-A742-47FE-B97E-A78C64515643}" dt="2023-04-28T16:42:59.039" v="0"/>
          <ac:picMkLst>
            <pc:docMk/>
            <pc:sldMk cId="0" sldId="784"/>
            <ac:picMk id="76803" creationId="{A7DC1DBF-2987-8C1C-9547-154987715365}"/>
          </ac:picMkLst>
        </pc:picChg>
      </pc:sldChg>
      <pc:sldChg chg="modSp modNotes">
        <pc:chgData name="Fran Spine" userId="8e8d202f-f8af-4b01-be98-cf1d9898e749" providerId="ADAL" clId="{D333F9DA-A742-47FE-B97E-A78C64515643}" dt="2023-04-28T16:42:59.039" v="0"/>
        <pc:sldMkLst>
          <pc:docMk/>
          <pc:sldMk cId="0" sldId="790"/>
        </pc:sldMkLst>
        <pc:picChg chg="mod">
          <ac:chgData name="Fran Spine" userId="8e8d202f-f8af-4b01-be98-cf1d9898e749" providerId="ADAL" clId="{D333F9DA-A742-47FE-B97E-A78C64515643}" dt="2023-04-28T16:42:59.039" v="0"/>
          <ac:picMkLst>
            <pc:docMk/>
            <pc:sldMk cId="0" sldId="790"/>
            <ac:picMk id="5124" creationId="{00000000-0000-0000-0000-000000000000}"/>
          </ac:picMkLst>
        </pc:picChg>
      </pc:sldChg>
      <pc:sldChg chg="modSp modNotes">
        <pc:chgData name="Fran Spine" userId="8e8d202f-f8af-4b01-be98-cf1d9898e749" providerId="ADAL" clId="{D333F9DA-A742-47FE-B97E-A78C64515643}" dt="2023-04-28T16:42:59.039" v="0"/>
        <pc:sldMkLst>
          <pc:docMk/>
          <pc:sldMk cId="722280629" sldId="795"/>
        </pc:sldMkLst>
        <pc:spChg chg="mod">
          <ac:chgData name="Fran Spine" userId="8e8d202f-f8af-4b01-be98-cf1d9898e749" providerId="ADAL" clId="{D333F9DA-A742-47FE-B97E-A78C64515643}" dt="2023-04-28T16:42:59.039" v="0"/>
          <ac:spMkLst>
            <pc:docMk/>
            <pc:sldMk cId="722280629" sldId="795"/>
            <ac:spMk id="3" creationId="{00000000-0000-0000-0000-000000000000}"/>
          </ac:spMkLst>
        </pc:spChg>
      </pc:sldChg>
      <pc:sldChg chg="modSp modNotes">
        <pc:chgData name="Fran Spine" userId="8e8d202f-f8af-4b01-be98-cf1d9898e749" providerId="ADAL" clId="{D333F9DA-A742-47FE-B97E-A78C64515643}" dt="2023-04-28T16:42:59.039" v="0"/>
        <pc:sldMkLst>
          <pc:docMk/>
          <pc:sldMk cId="1761616076" sldId="797"/>
        </pc:sldMkLst>
        <pc:spChg chg="mod">
          <ac:chgData name="Fran Spine" userId="8e8d202f-f8af-4b01-be98-cf1d9898e749" providerId="ADAL" clId="{D333F9DA-A742-47FE-B97E-A78C64515643}" dt="2023-04-28T16:42:59.039" v="0"/>
          <ac:spMkLst>
            <pc:docMk/>
            <pc:sldMk cId="1761616076" sldId="797"/>
            <ac:spMk id="22530" creationId="{00000000-0000-0000-0000-000000000000}"/>
          </ac:spMkLst>
        </pc:spChg>
        <pc:spChg chg="mod">
          <ac:chgData name="Fran Spine" userId="8e8d202f-f8af-4b01-be98-cf1d9898e749" providerId="ADAL" clId="{D333F9DA-A742-47FE-B97E-A78C64515643}" dt="2023-04-28T16:42:59.039" v="0"/>
          <ac:spMkLst>
            <pc:docMk/>
            <pc:sldMk cId="1761616076" sldId="797"/>
            <ac:spMk id="22531" creationId="{00000000-0000-0000-0000-000000000000}"/>
          </ac:spMkLst>
        </pc:spChg>
        <pc:spChg chg="mod">
          <ac:chgData name="Fran Spine" userId="8e8d202f-f8af-4b01-be98-cf1d9898e749" providerId="ADAL" clId="{D333F9DA-A742-47FE-B97E-A78C64515643}" dt="2023-04-28T16:42:59.039" v="0"/>
          <ac:spMkLst>
            <pc:docMk/>
            <pc:sldMk cId="1761616076" sldId="797"/>
            <ac:spMk id="22532" creationId="{00000000-0000-0000-0000-000000000000}"/>
          </ac:spMkLst>
        </pc:spChg>
        <pc:spChg chg="mod">
          <ac:chgData name="Fran Spine" userId="8e8d202f-f8af-4b01-be98-cf1d9898e749" providerId="ADAL" clId="{D333F9DA-A742-47FE-B97E-A78C64515643}" dt="2023-04-28T16:42:59.039" v="0"/>
          <ac:spMkLst>
            <pc:docMk/>
            <pc:sldMk cId="1761616076" sldId="797"/>
            <ac:spMk id="22533" creationId="{00000000-0000-0000-0000-000000000000}"/>
          </ac:spMkLst>
        </pc:spChg>
        <pc:spChg chg="mod">
          <ac:chgData name="Fran Spine" userId="8e8d202f-f8af-4b01-be98-cf1d9898e749" providerId="ADAL" clId="{D333F9DA-A742-47FE-B97E-A78C64515643}" dt="2023-04-28T16:42:59.039" v="0"/>
          <ac:spMkLst>
            <pc:docMk/>
            <pc:sldMk cId="1761616076" sldId="797"/>
            <ac:spMk id="22534" creationId="{00000000-0000-0000-0000-000000000000}"/>
          </ac:spMkLst>
        </pc:spChg>
        <pc:spChg chg="mod">
          <ac:chgData name="Fran Spine" userId="8e8d202f-f8af-4b01-be98-cf1d9898e749" providerId="ADAL" clId="{D333F9DA-A742-47FE-B97E-A78C64515643}" dt="2023-04-28T16:42:59.039" v="0"/>
          <ac:spMkLst>
            <pc:docMk/>
            <pc:sldMk cId="1761616076" sldId="797"/>
            <ac:spMk id="22535" creationId="{00000000-0000-0000-0000-000000000000}"/>
          </ac:spMkLst>
        </pc:spChg>
        <pc:spChg chg="mod">
          <ac:chgData name="Fran Spine" userId="8e8d202f-f8af-4b01-be98-cf1d9898e749" providerId="ADAL" clId="{D333F9DA-A742-47FE-B97E-A78C64515643}" dt="2023-04-28T16:42:59.039" v="0"/>
          <ac:spMkLst>
            <pc:docMk/>
            <pc:sldMk cId="1761616076" sldId="797"/>
            <ac:spMk id="22536" creationId="{00000000-0000-0000-0000-000000000000}"/>
          </ac:spMkLst>
        </pc:spChg>
        <pc:spChg chg="mod">
          <ac:chgData name="Fran Spine" userId="8e8d202f-f8af-4b01-be98-cf1d9898e749" providerId="ADAL" clId="{D333F9DA-A742-47FE-B97E-A78C64515643}" dt="2023-04-28T16:42:59.039" v="0"/>
          <ac:spMkLst>
            <pc:docMk/>
            <pc:sldMk cId="1761616076" sldId="797"/>
            <ac:spMk id="22537" creationId="{00000000-0000-0000-0000-000000000000}"/>
          </ac:spMkLst>
        </pc:spChg>
      </pc:sldChg>
      <pc:sldChg chg="modSp modNotes">
        <pc:chgData name="Fran Spine" userId="8e8d202f-f8af-4b01-be98-cf1d9898e749" providerId="ADAL" clId="{D333F9DA-A742-47FE-B97E-A78C64515643}" dt="2023-04-28T16:42:59.039" v="0"/>
        <pc:sldMkLst>
          <pc:docMk/>
          <pc:sldMk cId="3012593237" sldId="798"/>
        </pc:sldMkLst>
        <pc:spChg chg="mod">
          <ac:chgData name="Fran Spine" userId="8e8d202f-f8af-4b01-be98-cf1d9898e749" providerId="ADAL" clId="{D333F9DA-A742-47FE-B97E-A78C64515643}" dt="2023-04-28T16:42:59.039" v="0"/>
          <ac:spMkLst>
            <pc:docMk/>
            <pc:sldMk cId="3012593237" sldId="798"/>
            <ac:spMk id="23554" creationId="{00000000-0000-0000-0000-000000000000}"/>
          </ac:spMkLst>
        </pc:spChg>
        <pc:spChg chg="mod">
          <ac:chgData name="Fran Spine" userId="8e8d202f-f8af-4b01-be98-cf1d9898e749" providerId="ADAL" clId="{D333F9DA-A742-47FE-B97E-A78C64515643}" dt="2023-04-28T16:42:59.039" v="0"/>
          <ac:spMkLst>
            <pc:docMk/>
            <pc:sldMk cId="3012593237" sldId="798"/>
            <ac:spMk id="23555" creationId="{00000000-0000-0000-0000-000000000000}"/>
          </ac:spMkLst>
        </pc:spChg>
        <pc:spChg chg="mod">
          <ac:chgData name="Fran Spine" userId="8e8d202f-f8af-4b01-be98-cf1d9898e749" providerId="ADAL" clId="{D333F9DA-A742-47FE-B97E-A78C64515643}" dt="2023-04-28T16:42:59.039" v="0"/>
          <ac:spMkLst>
            <pc:docMk/>
            <pc:sldMk cId="3012593237" sldId="798"/>
            <ac:spMk id="23556" creationId="{00000000-0000-0000-0000-000000000000}"/>
          </ac:spMkLst>
        </pc:spChg>
        <pc:spChg chg="mod">
          <ac:chgData name="Fran Spine" userId="8e8d202f-f8af-4b01-be98-cf1d9898e749" providerId="ADAL" clId="{D333F9DA-A742-47FE-B97E-A78C64515643}" dt="2023-04-28T16:42:59.039" v="0"/>
          <ac:spMkLst>
            <pc:docMk/>
            <pc:sldMk cId="3012593237" sldId="798"/>
            <ac:spMk id="23557" creationId="{00000000-0000-0000-0000-000000000000}"/>
          </ac:spMkLst>
        </pc:spChg>
        <pc:spChg chg="mod">
          <ac:chgData name="Fran Spine" userId="8e8d202f-f8af-4b01-be98-cf1d9898e749" providerId="ADAL" clId="{D333F9DA-A742-47FE-B97E-A78C64515643}" dt="2023-04-28T16:42:59.039" v="0"/>
          <ac:spMkLst>
            <pc:docMk/>
            <pc:sldMk cId="3012593237" sldId="798"/>
            <ac:spMk id="23558" creationId="{00000000-0000-0000-0000-000000000000}"/>
          </ac:spMkLst>
        </pc:spChg>
        <pc:spChg chg="mod">
          <ac:chgData name="Fran Spine" userId="8e8d202f-f8af-4b01-be98-cf1d9898e749" providerId="ADAL" clId="{D333F9DA-A742-47FE-B97E-A78C64515643}" dt="2023-04-28T16:42:59.039" v="0"/>
          <ac:spMkLst>
            <pc:docMk/>
            <pc:sldMk cId="3012593237" sldId="798"/>
            <ac:spMk id="23559" creationId="{00000000-0000-0000-0000-000000000000}"/>
          </ac:spMkLst>
        </pc:spChg>
        <pc:spChg chg="mod">
          <ac:chgData name="Fran Spine" userId="8e8d202f-f8af-4b01-be98-cf1d9898e749" providerId="ADAL" clId="{D333F9DA-A742-47FE-B97E-A78C64515643}" dt="2023-04-28T16:42:59.039" v="0"/>
          <ac:spMkLst>
            <pc:docMk/>
            <pc:sldMk cId="3012593237" sldId="798"/>
            <ac:spMk id="23560" creationId="{00000000-0000-0000-0000-000000000000}"/>
          </ac:spMkLst>
        </pc:spChg>
        <pc:spChg chg="mod">
          <ac:chgData name="Fran Spine" userId="8e8d202f-f8af-4b01-be98-cf1d9898e749" providerId="ADAL" clId="{D333F9DA-A742-47FE-B97E-A78C64515643}" dt="2023-04-28T16:42:59.039" v="0"/>
          <ac:spMkLst>
            <pc:docMk/>
            <pc:sldMk cId="3012593237" sldId="798"/>
            <ac:spMk id="23561" creationId="{00000000-0000-0000-0000-000000000000}"/>
          </ac:spMkLst>
        </pc:spChg>
        <pc:spChg chg="mod">
          <ac:chgData name="Fran Spine" userId="8e8d202f-f8af-4b01-be98-cf1d9898e749" providerId="ADAL" clId="{D333F9DA-A742-47FE-B97E-A78C64515643}" dt="2023-04-28T16:42:59.039" v="0"/>
          <ac:spMkLst>
            <pc:docMk/>
            <pc:sldMk cId="3012593237" sldId="798"/>
            <ac:spMk id="23562" creationId="{00000000-0000-0000-0000-000000000000}"/>
          </ac:spMkLst>
        </pc:spChg>
        <pc:spChg chg="mod">
          <ac:chgData name="Fran Spine" userId="8e8d202f-f8af-4b01-be98-cf1d9898e749" providerId="ADAL" clId="{D333F9DA-A742-47FE-B97E-A78C64515643}" dt="2023-04-28T16:42:59.039" v="0"/>
          <ac:spMkLst>
            <pc:docMk/>
            <pc:sldMk cId="3012593237" sldId="798"/>
            <ac:spMk id="23563" creationId="{00000000-0000-0000-0000-000000000000}"/>
          </ac:spMkLst>
        </pc:spChg>
        <pc:spChg chg="mod">
          <ac:chgData name="Fran Spine" userId="8e8d202f-f8af-4b01-be98-cf1d9898e749" providerId="ADAL" clId="{D333F9DA-A742-47FE-B97E-A78C64515643}" dt="2023-04-28T16:42:59.039" v="0"/>
          <ac:spMkLst>
            <pc:docMk/>
            <pc:sldMk cId="3012593237" sldId="798"/>
            <ac:spMk id="23564" creationId="{00000000-0000-0000-0000-000000000000}"/>
          </ac:spMkLst>
        </pc:spChg>
        <pc:spChg chg="mod">
          <ac:chgData name="Fran Spine" userId="8e8d202f-f8af-4b01-be98-cf1d9898e749" providerId="ADAL" clId="{D333F9DA-A742-47FE-B97E-A78C64515643}" dt="2023-04-28T16:42:59.039" v="0"/>
          <ac:spMkLst>
            <pc:docMk/>
            <pc:sldMk cId="3012593237" sldId="798"/>
            <ac:spMk id="23565" creationId="{00000000-0000-0000-0000-000000000000}"/>
          </ac:spMkLst>
        </pc:spChg>
        <pc:spChg chg="mod">
          <ac:chgData name="Fran Spine" userId="8e8d202f-f8af-4b01-be98-cf1d9898e749" providerId="ADAL" clId="{D333F9DA-A742-47FE-B97E-A78C64515643}" dt="2023-04-28T16:42:59.039" v="0"/>
          <ac:spMkLst>
            <pc:docMk/>
            <pc:sldMk cId="3012593237" sldId="798"/>
            <ac:spMk id="23566" creationId="{00000000-0000-0000-0000-000000000000}"/>
          </ac:spMkLst>
        </pc:spChg>
        <pc:spChg chg="mod">
          <ac:chgData name="Fran Spine" userId="8e8d202f-f8af-4b01-be98-cf1d9898e749" providerId="ADAL" clId="{D333F9DA-A742-47FE-B97E-A78C64515643}" dt="2023-04-28T16:42:59.039" v="0"/>
          <ac:spMkLst>
            <pc:docMk/>
            <pc:sldMk cId="3012593237" sldId="798"/>
            <ac:spMk id="23567" creationId="{00000000-0000-0000-0000-000000000000}"/>
          </ac:spMkLst>
        </pc:spChg>
      </pc:sldChg>
      <pc:sldChg chg="modSp">
        <pc:chgData name="Fran Spine" userId="8e8d202f-f8af-4b01-be98-cf1d9898e749" providerId="ADAL" clId="{D333F9DA-A742-47FE-B97E-A78C64515643}" dt="2023-04-28T16:42:59.039" v="0"/>
        <pc:sldMkLst>
          <pc:docMk/>
          <pc:sldMk cId="0" sldId="803"/>
        </pc:sldMkLst>
        <pc:picChg chg="mod">
          <ac:chgData name="Fran Spine" userId="8e8d202f-f8af-4b01-be98-cf1d9898e749" providerId="ADAL" clId="{D333F9DA-A742-47FE-B97E-A78C64515643}" dt="2023-04-28T16:42:59.039" v="0"/>
          <ac:picMkLst>
            <pc:docMk/>
            <pc:sldMk cId="0" sldId="803"/>
            <ac:picMk id="31746" creationId="{B180439D-3C7E-D1F4-3302-C8072AB41AD9}"/>
          </ac:picMkLst>
        </pc:picChg>
      </pc:sldChg>
      <pc:sldChg chg="modSp">
        <pc:chgData name="Fran Spine" userId="8e8d202f-f8af-4b01-be98-cf1d9898e749" providerId="ADAL" clId="{D333F9DA-A742-47FE-B97E-A78C64515643}" dt="2023-04-28T16:42:59.039" v="0"/>
        <pc:sldMkLst>
          <pc:docMk/>
          <pc:sldMk cId="0" sldId="848"/>
        </pc:sldMkLst>
        <pc:spChg chg="mod">
          <ac:chgData name="Fran Spine" userId="8e8d202f-f8af-4b01-be98-cf1d9898e749" providerId="ADAL" clId="{D333F9DA-A742-47FE-B97E-A78C64515643}" dt="2023-04-28T16:42:59.039" v="0"/>
          <ac:spMkLst>
            <pc:docMk/>
            <pc:sldMk cId="0" sldId="848"/>
            <ac:spMk id="2" creationId="{2F3965B3-9416-D6E8-686E-581DCBC67488}"/>
          </ac:spMkLst>
        </pc:spChg>
        <pc:spChg chg="mod">
          <ac:chgData name="Fran Spine" userId="8e8d202f-f8af-4b01-be98-cf1d9898e749" providerId="ADAL" clId="{D333F9DA-A742-47FE-B97E-A78C64515643}" dt="2023-04-28T16:42:59.039" v="0"/>
          <ac:spMkLst>
            <pc:docMk/>
            <pc:sldMk cId="0" sldId="848"/>
            <ac:spMk id="3" creationId="{FA0DDF6B-458D-F374-199C-EA32B3FFD6B5}"/>
          </ac:spMkLst>
        </pc:spChg>
        <pc:spChg chg="mod">
          <ac:chgData name="Fran Spine" userId="8e8d202f-f8af-4b01-be98-cf1d9898e749" providerId="ADAL" clId="{D333F9DA-A742-47FE-B97E-A78C64515643}" dt="2023-04-28T16:42:59.039" v="0"/>
          <ac:spMkLst>
            <pc:docMk/>
            <pc:sldMk cId="0" sldId="848"/>
            <ac:spMk id="46086" creationId="{AA138196-27D3-6026-7B59-ABF4835191D5}"/>
          </ac:spMkLst>
        </pc:spChg>
      </pc:sldChg>
      <pc:sldChg chg="modNotes">
        <pc:chgData name="Fran Spine" userId="8e8d202f-f8af-4b01-be98-cf1d9898e749" providerId="ADAL" clId="{D333F9DA-A742-47FE-B97E-A78C64515643}" dt="2023-04-28T16:42:59.039" v="0"/>
        <pc:sldMkLst>
          <pc:docMk/>
          <pc:sldMk cId="0" sldId="849"/>
        </pc:sldMkLst>
      </pc:sldChg>
      <pc:sldChg chg="modSp modNotes">
        <pc:chgData name="Fran Spine" userId="8e8d202f-f8af-4b01-be98-cf1d9898e749" providerId="ADAL" clId="{D333F9DA-A742-47FE-B97E-A78C64515643}" dt="2023-04-28T16:42:59.039" v="0"/>
        <pc:sldMkLst>
          <pc:docMk/>
          <pc:sldMk cId="0" sldId="1032"/>
        </pc:sldMkLst>
        <pc:spChg chg="mod">
          <ac:chgData name="Fran Spine" userId="8e8d202f-f8af-4b01-be98-cf1d9898e749" providerId="ADAL" clId="{D333F9DA-A742-47FE-B97E-A78C64515643}" dt="2023-04-28T16:42:59.039" v="0"/>
          <ac:spMkLst>
            <pc:docMk/>
            <pc:sldMk cId="0" sldId="1032"/>
            <ac:spMk id="19458" creationId="{0000EFE0-CDC2-13FA-A993-45E3B60B1D03}"/>
          </ac:spMkLst>
        </pc:spChg>
        <pc:spChg chg="mod">
          <ac:chgData name="Fran Spine" userId="8e8d202f-f8af-4b01-be98-cf1d9898e749" providerId="ADAL" clId="{D333F9DA-A742-47FE-B97E-A78C64515643}" dt="2023-04-28T16:42:59.039" v="0"/>
          <ac:spMkLst>
            <pc:docMk/>
            <pc:sldMk cId="0" sldId="1032"/>
            <ac:spMk id="19459" creationId="{F66FFC04-BF99-41A1-E4B8-F07A2DDCB7EF}"/>
          </ac:spMkLst>
        </pc:spChg>
      </pc:sldChg>
      <pc:sldChg chg="modSp modNotes">
        <pc:chgData name="Fran Spine" userId="8e8d202f-f8af-4b01-be98-cf1d9898e749" providerId="ADAL" clId="{D333F9DA-A742-47FE-B97E-A78C64515643}" dt="2023-04-28T16:42:59.039" v="0"/>
        <pc:sldMkLst>
          <pc:docMk/>
          <pc:sldMk cId="3429142222" sldId="1052"/>
        </pc:sldMkLst>
        <pc:spChg chg="mod">
          <ac:chgData name="Fran Spine" userId="8e8d202f-f8af-4b01-be98-cf1d9898e749" providerId="ADAL" clId="{D333F9DA-A742-47FE-B97E-A78C64515643}" dt="2023-04-28T16:42:59.039" v="0"/>
          <ac:spMkLst>
            <pc:docMk/>
            <pc:sldMk cId="3429142222" sldId="1052"/>
            <ac:spMk id="13315" creationId="{00000000-0000-0000-0000-000000000000}"/>
          </ac:spMkLst>
        </pc:spChg>
        <pc:picChg chg="mod">
          <ac:chgData name="Fran Spine" userId="8e8d202f-f8af-4b01-be98-cf1d9898e749" providerId="ADAL" clId="{D333F9DA-A742-47FE-B97E-A78C64515643}" dt="2023-04-28T16:42:59.039" v="0"/>
          <ac:picMkLst>
            <pc:docMk/>
            <pc:sldMk cId="3429142222" sldId="1052"/>
            <ac:picMk id="13314" creationId="{00000000-0000-0000-0000-000000000000}"/>
          </ac:picMkLst>
        </pc:picChg>
      </pc:sldChg>
      <pc:sldChg chg="modSp">
        <pc:chgData name="Fran Spine" userId="8e8d202f-f8af-4b01-be98-cf1d9898e749" providerId="ADAL" clId="{D333F9DA-A742-47FE-B97E-A78C64515643}" dt="2023-04-28T16:42:59.039" v="0"/>
        <pc:sldMkLst>
          <pc:docMk/>
          <pc:sldMk cId="4230415837" sldId="1135"/>
        </pc:sldMkLst>
        <pc:spChg chg="mod">
          <ac:chgData name="Fran Spine" userId="8e8d202f-f8af-4b01-be98-cf1d9898e749" providerId="ADAL" clId="{D333F9DA-A742-47FE-B97E-A78C64515643}" dt="2023-04-28T16:42:59.039" v="0"/>
          <ac:spMkLst>
            <pc:docMk/>
            <pc:sldMk cId="4230415837" sldId="1135"/>
            <ac:spMk id="3" creationId="{00000000-0000-0000-0000-000000000000}"/>
          </ac:spMkLst>
        </pc:spChg>
      </pc:sldChg>
      <pc:sldChg chg="modNotes">
        <pc:chgData name="Fran Spine" userId="8e8d202f-f8af-4b01-be98-cf1d9898e749" providerId="ADAL" clId="{D333F9DA-A742-47FE-B97E-A78C64515643}" dt="2023-04-28T16:42:59.039" v="0"/>
        <pc:sldMkLst>
          <pc:docMk/>
          <pc:sldMk cId="0" sldId="1236"/>
        </pc:sldMkLst>
      </pc:sldChg>
      <pc:sldChg chg="modSp">
        <pc:chgData name="Fran Spine" userId="8e8d202f-f8af-4b01-be98-cf1d9898e749" providerId="ADAL" clId="{D333F9DA-A742-47FE-B97E-A78C64515643}" dt="2023-04-28T16:42:59.039" v="0"/>
        <pc:sldMkLst>
          <pc:docMk/>
          <pc:sldMk cId="598515938" sldId="1238"/>
        </pc:sldMkLst>
        <pc:spChg chg="mod">
          <ac:chgData name="Fran Spine" userId="8e8d202f-f8af-4b01-be98-cf1d9898e749" providerId="ADAL" clId="{D333F9DA-A742-47FE-B97E-A78C64515643}" dt="2023-04-28T16:42:59.039" v="0"/>
          <ac:spMkLst>
            <pc:docMk/>
            <pc:sldMk cId="598515938" sldId="1238"/>
            <ac:spMk id="2" creationId="{7952C1F1-4ACE-766A-4020-055841E17DE1}"/>
          </ac:spMkLst>
        </pc:spChg>
      </pc:sldChg>
      <pc:sldChg chg="modSp">
        <pc:chgData name="Fran Spine" userId="8e8d202f-f8af-4b01-be98-cf1d9898e749" providerId="ADAL" clId="{D333F9DA-A742-47FE-B97E-A78C64515643}" dt="2023-04-28T16:42:59.039" v="0"/>
        <pc:sldMkLst>
          <pc:docMk/>
          <pc:sldMk cId="1354485398" sldId="1239"/>
        </pc:sldMkLst>
        <pc:spChg chg="mod">
          <ac:chgData name="Fran Spine" userId="8e8d202f-f8af-4b01-be98-cf1d9898e749" providerId="ADAL" clId="{D333F9DA-A742-47FE-B97E-A78C64515643}" dt="2023-04-28T16:42:59.039" v="0"/>
          <ac:spMkLst>
            <pc:docMk/>
            <pc:sldMk cId="1354485398" sldId="1239"/>
            <ac:spMk id="14338" creationId="{0599B0A8-D7ED-1D19-068D-492037451770}"/>
          </ac:spMkLst>
        </pc:spChg>
      </pc:sldChg>
      <pc:sldChg chg="modSp modNotes">
        <pc:chgData name="Fran Spine" userId="8e8d202f-f8af-4b01-be98-cf1d9898e749" providerId="ADAL" clId="{D333F9DA-A742-47FE-B97E-A78C64515643}" dt="2023-04-28T16:42:59.039" v="0"/>
        <pc:sldMkLst>
          <pc:docMk/>
          <pc:sldMk cId="3016517880" sldId="1242"/>
        </pc:sldMkLst>
        <pc:picChg chg="mod">
          <ac:chgData name="Fran Spine" userId="8e8d202f-f8af-4b01-be98-cf1d9898e749" providerId="ADAL" clId="{D333F9DA-A742-47FE-B97E-A78C64515643}" dt="2023-04-28T16:42:59.039" v="0"/>
          <ac:picMkLst>
            <pc:docMk/>
            <pc:sldMk cId="3016517880" sldId="1242"/>
            <ac:picMk id="5122" creationId="{A7FDE4AC-F010-EF9E-4CFE-D568707360E5}"/>
          </ac:picMkLst>
        </pc:picChg>
      </pc:sldChg>
      <pc:sldChg chg="modSp modNotes">
        <pc:chgData name="Fran Spine" userId="8e8d202f-f8af-4b01-be98-cf1d9898e749" providerId="ADAL" clId="{D333F9DA-A742-47FE-B97E-A78C64515643}" dt="2023-04-28T16:42:59.039" v="0"/>
        <pc:sldMkLst>
          <pc:docMk/>
          <pc:sldMk cId="0" sldId="1243"/>
        </pc:sldMkLst>
        <pc:spChg chg="mod">
          <ac:chgData name="Fran Spine" userId="8e8d202f-f8af-4b01-be98-cf1d9898e749" providerId="ADAL" clId="{D333F9DA-A742-47FE-B97E-A78C64515643}" dt="2023-04-28T16:42:59.039" v="0"/>
          <ac:spMkLst>
            <pc:docMk/>
            <pc:sldMk cId="0" sldId="1243"/>
            <ac:spMk id="19458" creationId="{4A5F1894-2AFA-F05E-44FA-3CE00779828A}"/>
          </ac:spMkLst>
        </pc:spChg>
        <pc:picChg chg="mod">
          <ac:chgData name="Fran Spine" userId="8e8d202f-f8af-4b01-be98-cf1d9898e749" providerId="ADAL" clId="{D333F9DA-A742-47FE-B97E-A78C64515643}" dt="2023-04-28T16:42:59.039" v="0"/>
          <ac:picMkLst>
            <pc:docMk/>
            <pc:sldMk cId="0" sldId="1243"/>
            <ac:picMk id="19460" creationId="{47DF2241-F0DF-17D7-F1BA-DB085865D9AD}"/>
          </ac:picMkLst>
        </pc:picChg>
      </pc:sldChg>
      <pc:sldChg chg="modSp modNotes">
        <pc:chgData name="Fran Spine" userId="8e8d202f-f8af-4b01-be98-cf1d9898e749" providerId="ADAL" clId="{D333F9DA-A742-47FE-B97E-A78C64515643}" dt="2023-04-28T16:42:59.039" v="0"/>
        <pc:sldMkLst>
          <pc:docMk/>
          <pc:sldMk cId="4226451045" sldId="1244"/>
        </pc:sldMkLst>
        <pc:spChg chg="mod">
          <ac:chgData name="Fran Spine" userId="8e8d202f-f8af-4b01-be98-cf1d9898e749" providerId="ADAL" clId="{D333F9DA-A742-47FE-B97E-A78C64515643}" dt="2023-04-28T16:42:59.039" v="0"/>
          <ac:spMkLst>
            <pc:docMk/>
            <pc:sldMk cId="4226451045" sldId="1244"/>
            <ac:spMk id="16386" creationId="{B70CF3B8-3E7D-A5F0-E188-2D614B01CC50}"/>
          </ac:spMkLst>
        </pc:spChg>
        <pc:spChg chg="mod">
          <ac:chgData name="Fran Spine" userId="8e8d202f-f8af-4b01-be98-cf1d9898e749" providerId="ADAL" clId="{D333F9DA-A742-47FE-B97E-A78C64515643}" dt="2023-04-28T16:42:59.039" v="0"/>
          <ac:spMkLst>
            <pc:docMk/>
            <pc:sldMk cId="4226451045" sldId="1244"/>
            <ac:spMk id="16387" creationId="{8DD345FE-F7B6-B138-A7B1-94418BE81B2C}"/>
          </ac:spMkLst>
        </pc:spChg>
      </pc:sldChg>
      <pc:sldChg chg="modSp">
        <pc:chgData name="Fran Spine" userId="8e8d202f-f8af-4b01-be98-cf1d9898e749" providerId="ADAL" clId="{D333F9DA-A742-47FE-B97E-A78C64515643}" dt="2023-04-28T16:42:59.039" v="0"/>
        <pc:sldMkLst>
          <pc:docMk/>
          <pc:sldMk cId="2016878891" sldId="1245"/>
        </pc:sldMkLst>
        <pc:spChg chg="mod">
          <ac:chgData name="Fran Spine" userId="8e8d202f-f8af-4b01-be98-cf1d9898e749" providerId="ADAL" clId="{D333F9DA-A742-47FE-B97E-A78C64515643}" dt="2023-04-28T16:42:59.039" v="0"/>
          <ac:spMkLst>
            <pc:docMk/>
            <pc:sldMk cId="2016878891" sldId="1245"/>
            <ac:spMk id="2" creationId="{AB9D6B1F-A192-B5A6-39DD-0926F5FFBCB8}"/>
          </ac:spMkLst>
        </pc:spChg>
      </pc:sldChg>
      <pc:sldChg chg="modSp">
        <pc:chgData name="Fran Spine" userId="8e8d202f-f8af-4b01-be98-cf1d9898e749" providerId="ADAL" clId="{D333F9DA-A742-47FE-B97E-A78C64515643}" dt="2023-04-28T16:42:59.039" v="0"/>
        <pc:sldMkLst>
          <pc:docMk/>
          <pc:sldMk cId="2022707817" sldId="1247"/>
        </pc:sldMkLst>
        <pc:spChg chg="mod">
          <ac:chgData name="Fran Spine" userId="8e8d202f-f8af-4b01-be98-cf1d9898e749" providerId="ADAL" clId="{D333F9DA-A742-47FE-B97E-A78C64515643}" dt="2023-04-28T16:42:59.039" v="0"/>
          <ac:spMkLst>
            <pc:docMk/>
            <pc:sldMk cId="2022707817" sldId="1247"/>
            <ac:spMk id="3" creationId="{00000000-0000-0000-0000-000000000000}"/>
          </ac:spMkLst>
        </pc:spChg>
        <pc:spChg chg="mod">
          <ac:chgData name="Fran Spine" userId="8e8d202f-f8af-4b01-be98-cf1d9898e749" providerId="ADAL" clId="{D333F9DA-A742-47FE-B97E-A78C64515643}" dt="2023-04-28T16:42:59.039" v="0"/>
          <ac:spMkLst>
            <pc:docMk/>
            <pc:sldMk cId="2022707817" sldId="1247"/>
            <ac:spMk id="29698" creationId="{00000000-0000-0000-0000-000000000000}"/>
          </ac:spMkLst>
        </pc:spChg>
      </pc:sldChg>
      <pc:sldChg chg="modSp">
        <pc:chgData name="Fran Spine" userId="8e8d202f-f8af-4b01-be98-cf1d9898e749" providerId="ADAL" clId="{D333F9DA-A742-47FE-B97E-A78C64515643}" dt="2023-04-28T16:42:59.039" v="0"/>
        <pc:sldMkLst>
          <pc:docMk/>
          <pc:sldMk cId="3878756541" sldId="1248"/>
        </pc:sldMkLst>
        <pc:spChg chg="mod">
          <ac:chgData name="Fran Spine" userId="8e8d202f-f8af-4b01-be98-cf1d9898e749" providerId="ADAL" clId="{D333F9DA-A742-47FE-B97E-A78C64515643}" dt="2023-04-28T16:42:59.039" v="0"/>
          <ac:spMkLst>
            <pc:docMk/>
            <pc:sldMk cId="3878756541" sldId="1248"/>
            <ac:spMk id="3" creationId="{00000000-0000-0000-0000-000000000000}"/>
          </ac:spMkLst>
        </pc:spChg>
        <pc:spChg chg="mod">
          <ac:chgData name="Fran Spine" userId="8e8d202f-f8af-4b01-be98-cf1d9898e749" providerId="ADAL" clId="{D333F9DA-A742-47FE-B97E-A78C64515643}" dt="2023-04-28T16:42:59.039" v="0"/>
          <ac:spMkLst>
            <pc:docMk/>
            <pc:sldMk cId="3878756541" sldId="1248"/>
            <ac:spMk id="29698" creationId="{00000000-0000-0000-0000-000000000000}"/>
          </ac:spMkLst>
        </pc:spChg>
      </pc:sldChg>
      <pc:sldChg chg="modSp">
        <pc:chgData name="Fran Spine" userId="8e8d202f-f8af-4b01-be98-cf1d9898e749" providerId="ADAL" clId="{D333F9DA-A742-47FE-B97E-A78C64515643}" dt="2023-04-28T16:42:59.039" v="0"/>
        <pc:sldMkLst>
          <pc:docMk/>
          <pc:sldMk cId="2434919734" sldId="1249"/>
        </pc:sldMkLst>
        <pc:picChg chg="mod">
          <ac:chgData name="Fran Spine" userId="8e8d202f-f8af-4b01-be98-cf1d9898e749" providerId="ADAL" clId="{D333F9DA-A742-47FE-B97E-A78C64515643}" dt="2023-04-28T16:42:59.039" v="0"/>
          <ac:picMkLst>
            <pc:docMk/>
            <pc:sldMk cId="2434919734" sldId="1249"/>
            <ac:picMk id="3" creationId="{0373F066-FDDD-E771-9F19-7031A762C767}"/>
          </ac:picMkLst>
        </pc:picChg>
      </pc:sldChg>
      <pc:sldChg chg="modSp">
        <pc:chgData name="Fran Spine" userId="8e8d202f-f8af-4b01-be98-cf1d9898e749" providerId="ADAL" clId="{D333F9DA-A742-47FE-B97E-A78C64515643}" dt="2023-04-28T16:42:59.039" v="0"/>
        <pc:sldMkLst>
          <pc:docMk/>
          <pc:sldMk cId="470157105" sldId="1250"/>
        </pc:sldMkLst>
        <pc:picChg chg="mod">
          <ac:chgData name="Fran Spine" userId="8e8d202f-f8af-4b01-be98-cf1d9898e749" providerId="ADAL" clId="{D333F9DA-A742-47FE-B97E-A78C64515643}" dt="2023-04-28T16:42:59.039" v="0"/>
          <ac:picMkLst>
            <pc:docMk/>
            <pc:sldMk cId="470157105" sldId="1250"/>
            <ac:picMk id="18435" creationId="{00000000-0000-0000-0000-000000000000}"/>
          </ac:picMkLst>
        </pc:picChg>
      </pc:sldChg>
      <pc:sldMasterChg chg="modSp modSldLayout">
        <pc:chgData name="Fran Spine" userId="8e8d202f-f8af-4b01-be98-cf1d9898e749" providerId="ADAL" clId="{D333F9DA-A742-47FE-B97E-A78C64515643}" dt="2023-04-28T16:42:59.039" v="0"/>
        <pc:sldMasterMkLst>
          <pc:docMk/>
          <pc:sldMasterMk cId="0" sldId="2147483648"/>
        </pc:sldMasterMkLst>
        <pc:spChg chg="mod">
          <ac:chgData name="Fran Spine" userId="8e8d202f-f8af-4b01-be98-cf1d9898e749" providerId="ADAL" clId="{D333F9DA-A742-47FE-B97E-A78C64515643}" dt="2023-04-28T16:42:59.039" v="0"/>
          <ac:spMkLst>
            <pc:docMk/>
            <pc:sldMasterMk cId="0" sldId="2147483648"/>
            <ac:spMk id="1026" creationId="{28AD9BCF-6CD6-3423-D5EB-D9A28D7A3D7E}"/>
          </ac:spMkLst>
        </pc:spChg>
        <pc:spChg chg="mod">
          <ac:chgData name="Fran Spine" userId="8e8d202f-f8af-4b01-be98-cf1d9898e749" providerId="ADAL" clId="{D333F9DA-A742-47FE-B97E-A78C64515643}" dt="2023-04-28T16:42:59.039" v="0"/>
          <ac:spMkLst>
            <pc:docMk/>
            <pc:sldMasterMk cId="0" sldId="2147483648"/>
            <ac:spMk id="1027" creationId="{78C320D9-40A8-8BA0-1319-9E4E98596D3C}"/>
          </ac:spMkLst>
        </pc:spChg>
        <pc:spChg chg="mod">
          <ac:chgData name="Fran Spine" userId="8e8d202f-f8af-4b01-be98-cf1d9898e749" providerId="ADAL" clId="{D333F9DA-A742-47FE-B97E-A78C64515643}" dt="2023-04-28T16:42:59.039" v="0"/>
          <ac:spMkLst>
            <pc:docMk/>
            <pc:sldMasterMk cId="0" sldId="2147483648"/>
            <ac:spMk id="1028" creationId="{F00F22BB-252E-F82F-2864-6CB87ECC05C7}"/>
          </ac:spMkLst>
        </pc:spChg>
        <pc:spChg chg="mod">
          <ac:chgData name="Fran Spine" userId="8e8d202f-f8af-4b01-be98-cf1d9898e749" providerId="ADAL" clId="{D333F9DA-A742-47FE-B97E-A78C64515643}" dt="2023-04-28T16:42:59.039" v="0"/>
          <ac:spMkLst>
            <pc:docMk/>
            <pc:sldMasterMk cId="0" sldId="2147483648"/>
            <ac:spMk id="1029" creationId="{83C78938-7EEE-3159-EDD8-BD825BC56CA0}"/>
          </ac:spMkLst>
        </pc:spChg>
        <pc:spChg chg="mod">
          <ac:chgData name="Fran Spine" userId="8e8d202f-f8af-4b01-be98-cf1d9898e749" providerId="ADAL" clId="{D333F9DA-A742-47FE-B97E-A78C64515643}" dt="2023-04-28T16:42:59.039" v="0"/>
          <ac:spMkLst>
            <pc:docMk/>
            <pc:sldMasterMk cId="0" sldId="2147483648"/>
            <ac:spMk id="1030" creationId="{EC07C153-18B3-2F3B-ABEF-4EF94A755D17}"/>
          </ac:spMkLst>
        </pc:spChg>
        <pc:sldLayoutChg chg="modSp">
          <pc:chgData name="Fran Spine" userId="8e8d202f-f8af-4b01-be98-cf1d9898e749" providerId="ADAL" clId="{D333F9DA-A742-47FE-B97E-A78C64515643}" dt="2023-04-28T16:42:59.039" v="0"/>
          <pc:sldLayoutMkLst>
            <pc:docMk/>
            <pc:sldMasterMk cId="0" sldId="2147483648"/>
            <pc:sldLayoutMk cId="3850298313" sldId="2147483649"/>
          </pc:sldLayoutMkLst>
          <pc:spChg chg="mod">
            <ac:chgData name="Fran Spine" userId="8e8d202f-f8af-4b01-be98-cf1d9898e749" providerId="ADAL" clId="{D333F9DA-A742-47FE-B97E-A78C64515643}" dt="2023-04-28T16:42:59.039" v="0"/>
            <ac:spMkLst>
              <pc:docMk/>
              <pc:sldMasterMk cId="0" sldId="2147483648"/>
              <pc:sldLayoutMk cId="3850298313" sldId="2147483649"/>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850298313" sldId="2147483649"/>
              <ac:spMk id="3"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3210455361" sldId="2147483651"/>
          </pc:sldLayoutMkLst>
          <pc:spChg chg="mod">
            <ac:chgData name="Fran Spine" userId="8e8d202f-f8af-4b01-be98-cf1d9898e749" providerId="ADAL" clId="{D333F9DA-A742-47FE-B97E-A78C64515643}" dt="2023-04-28T16:42:59.039" v="0"/>
            <ac:spMkLst>
              <pc:docMk/>
              <pc:sldMasterMk cId="0" sldId="2147483648"/>
              <pc:sldLayoutMk cId="3210455361" sldId="2147483651"/>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210455361" sldId="2147483651"/>
              <ac:spMk id="3"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1041121563" sldId="2147483652"/>
          </pc:sldLayoutMkLst>
          <pc:spChg chg="mod">
            <ac:chgData name="Fran Spine" userId="8e8d202f-f8af-4b01-be98-cf1d9898e749" providerId="ADAL" clId="{D333F9DA-A742-47FE-B97E-A78C64515643}" dt="2023-04-28T16:42:59.039" v="0"/>
            <ac:spMkLst>
              <pc:docMk/>
              <pc:sldMasterMk cId="0" sldId="2147483648"/>
              <pc:sldLayoutMk cId="1041121563" sldId="2147483652"/>
              <ac:spMk id="3"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1041121563" sldId="2147483652"/>
              <ac:spMk id="4"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3731767784" sldId="2147483653"/>
          </pc:sldLayoutMkLst>
          <pc:spChg chg="mod">
            <ac:chgData name="Fran Spine" userId="8e8d202f-f8af-4b01-be98-cf1d9898e749" providerId="ADAL" clId="{D333F9DA-A742-47FE-B97E-A78C64515643}" dt="2023-04-28T16:42:59.039" v="0"/>
            <ac:spMkLst>
              <pc:docMk/>
              <pc:sldMasterMk cId="0" sldId="2147483648"/>
              <pc:sldLayoutMk cId="3731767784" sldId="2147483653"/>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731767784" sldId="2147483653"/>
              <ac:spMk id="3"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731767784" sldId="2147483653"/>
              <ac:spMk id="4"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731767784" sldId="2147483653"/>
              <ac:spMk id="5"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731767784" sldId="2147483653"/>
              <ac:spMk id="6"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3563300887" sldId="2147483656"/>
          </pc:sldLayoutMkLst>
          <pc:spChg chg="mod">
            <ac:chgData name="Fran Spine" userId="8e8d202f-f8af-4b01-be98-cf1d9898e749" providerId="ADAL" clId="{D333F9DA-A742-47FE-B97E-A78C64515643}" dt="2023-04-28T16:42:59.039" v="0"/>
            <ac:spMkLst>
              <pc:docMk/>
              <pc:sldMasterMk cId="0" sldId="2147483648"/>
              <pc:sldLayoutMk cId="3563300887" sldId="2147483656"/>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563300887" sldId="2147483656"/>
              <ac:spMk id="3"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563300887" sldId="2147483656"/>
              <ac:spMk id="4"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124402776" sldId="2147483657"/>
          </pc:sldLayoutMkLst>
          <pc:spChg chg="mod">
            <ac:chgData name="Fran Spine" userId="8e8d202f-f8af-4b01-be98-cf1d9898e749" providerId="ADAL" clId="{D333F9DA-A742-47FE-B97E-A78C64515643}" dt="2023-04-28T16:42:59.039" v="0"/>
            <ac:spMkLst>
              <pc:docMk/>
              <pc:sldMasterMk cId="0" sldId="2147483648"/>
              <pc:sldLayoutMk cId="124402776" sldId="2147483657"/>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124402776" sldId="2147483657"/>
              <ac:spMk id="3"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124402776" sldId="2147483657"/>
              <ac:spMk id="4"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3517179129" sldId="2147483659"/>
          </pc:sldLayoutMkLst>
          <pc:spChg chg="mod">
            <ac:chgData name="Fran Spine" userId="8e8d202f-f8af-4b01-be98-cf1d9898e749" providerId="ADAL" clId="{D333F9DA-A742-47FE-B97E-A78C64515643}" dt="2023-04-28T16:42:59.039" v="0"/>
            <ac:spMkLst>
              <pc:docMk/>
              <pc:sldMasterMk cId="0" sldId="2147483648"/>
              <pc:sldLayoutMk cId="3517179129" sldId="2147483659"/>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3517179129" sldId="2147483659"/>
              <ac:spMk id="3" creationId="{00000000-0000-0000-0000-000000000000}"/>
            </ac:spMkLst>
          </pc:spChg>
        </pc:sldLayoutChg>
        <pc:sldLayoutChg chg="modSp">
          <pc:chgData name="Fran Spine" userId="8e8d202f-f8af-4b01-be98-cf1d9898e749" providerId="ADAL" clId="{D333F9DA-A742-47FE-B97E-A78C64515643}" dt="2023-04-28T16:42:59.039" v="0"/>
          <pc:sldLayoutMkLst>
            <pc:docMk/>
            <pc:sldMasterMk cId="0" sldId="2147483648"/>
            <pc:sldLayoutMk cId="4249177405" sldId="2147483660"/>
          </pc:sldLayoutMkLst>
          <pc:spChg chg="mod">
            <ac:chgData name="Fran Spine" userId="8e8d202f-f8af-4b01-be98-cf1d9898e749" providerId="ADAL" clId="{D333F9DA-A742-47FE-B97E-A78C64515643}" dt="2023-04-28T16:42:59.039" v="0"/>
            <ac:spMkLst>
              <pc:docMk/>
              <pc:sldMasterMk cId="0" sldId="2147483648"/>
              <pc:sldLayoutMk cId="4249177405" sldId="2147483660"/>
              <ac:spMk id="2"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4249177405" sldId="2147483660"/>
              <ac:spMk id="3"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4249177405" sldId="2147483660"/>
              <ac:spMk id="4" creationId="{00000000-0000-0000-0000-000000000000}"/>
            </ac:spMkLst>
          </pc:spChg>
          <pc:spChg chg="mod">
            <ac:chgData name="Fran Spine" userId="8e8d202f-f8af-4b01-be98-cf1d9898e749" providerId="ADAL" clId="{D333F9DA-A742-47FE-B97E-A78C64515643}" dt="2023-04-28T16:42:59.039" v="0"/>
            <ac:spMkLst>
              <pc:docMk/>
              <pc:sldMasterMk cId="0" sldId="2147483648"/>
              <pc:sldLayoutMk cId="4249177405" sldId="214748366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1A20F0-A985-B8AF-2A02-1D7DC9C3ABA4}"/>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a:extLst>
              <a:ext uri="{FF2B5EF4-FFF2-40B4-BE49-F238E27FC236}">
                <a16:creationId xmlns:a16="http://schemas.microsoft.com/office/drawing/2014/main" id="{DCAF0C69-36AA-B328-E4DF-BE37066FE6E2}"/>
              </a:ext>
            </a:extLst>
          </p:cNvPr>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4">
            <a:extLst>
              <a:ext uri="{FF2B5EF4-FFF2-40B4-BE49-F238E27FC236}">
                <a16:creationId xmlns:a16="http://schemas.microsoft.com/office/drawing/2014/main" id="{E7BF1164-4C78-B9F5-B2CD-C3F54E67F767}"/>
              </a:ext>
            </a:extLst>
          </p:cNvPr>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35DF93E7-7874-5363-76AC-3BAED2A94D1E}"/>
              </a:ext>
            </a:extLst>
          </p:cNvPr>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5C1A1E71-BC44-FD40-87B9-9A5BF79DD269}"/>
              </a:ext>
            </a:extLst>
          </p:cNvPr>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a:extLst>
              <a:ext uri="{FF2B5EF4-FFF2-40B4-BE49-F238E27FC236}">
                <a16:creationId xmlns:a16="http://schemas.microsoft.com/office/drawing/2014/main" id="{1276E40C-6CC4-054D-C4EE-C14EBC7F452F}"/>
              </a:ext>
            </a:extLst>
          </p:cNvPr>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D7D523-BA2B-45CD-BB8A-AA9E6FDAE8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6E759580-1691-80C1-3EAB-0F78F0F0C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567AB90-FB0D-4652-8CB8-C997A819C3E9}" type="slidenum">
              <a:rPr lang="en-US" altLang="en-US" sz="1200" smtClean="0"/>
              <a:pPr/>
              <a:t>1</a:t>
            </a:fld>
            <a:endParaRPr lang="en-US" altLang="en-US" sz="1200"/>
          </a:p>
        </p:txBody>
      </p:sp>
      <p:sp>
        <p:nvSpPr>
          <p:cNvPr id="4099" name="Rectangle 2">
            <a:extLst>
              <a:ext uri="{FF2B5EF4-FFF2-40B4-BE49-F238E27FC236}">
                <a16:creationId xmlns:a16="http://schemas.microsoft.com/office/drawing/2014/main" id="{ABF8BACA-E033-3329-CAA4-81883713F7B2}"/>
              </a:ext>
            </a:extLst>
          </p:cNvPr>
          <p:cNvSpPr>
            <a:spLocks noGrp="1" noRot="1" noChangeAspect="1" noChangeArrowheads="1" noTextEdit="1"/>
          </p:cNvSpPr>
          <p:nvPr>
            <p:ph type="sldImg"/>
          </p:nvPr>
        </p:nvSpPr>
        <p:spPr>
          <a:xfrm>
            <a:off x="330200" y="696913"/>
            <a:ext cx="6197600" cy="3486150"/>
          </a:xfrm>
          <a:ln/>
        </p:spPr>
      </p:sp>
      <p:sp>
        <p:nvSpPr>
          <p:cNvPr id="4100" name="Rectangle 3">
            <a:extLst>
              <a:ext uri="{FF2B5EF4-FFF2-40B4-BE49-F238E27FC236}">
                <a16:creationId xmlns:a16="http://schemas.microsoft.com/office/drawing/2014/main" id="{146F01B9-7944-1E5A-A1E1-E944F5EF4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Riddle:  What is the question we answer every 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fld id="{3B1CD328-C474-4674-8B38-205008101103}" type="slidenum">
              <a:rPr lang="en-US" altLang="en-US" sz="1200" smtClean="0"/>
              <a:pPr/>
              <a:t>10</a:t>
            </a:fld>
            <a:endParaRPr lang="en-US" altLang="en-US" sz="1200"/>
          </a:p>
        </p:txBody>
      </p:sp>
      <p:sp>
        <p:nvSpPr>
          <p:cNvPr id="61443" name="Rectangle 2"/>
          <p:cNvSpPr>
            <a:spLocks noGrp="1" noRot="1" noChangeAspect="1" noChangeArrowheads="1" noTextEdit="1"/>
          </p:cNvSpPr>
          <p:nvPr>
            <p:ph type="sldImg"/>
          </p:nvPr>
        </p:nvSpPr>
        <p:spPr>
          <a:xfrm>
            <a:off x="330200" y="696913"/>
            <a:ext cx="6197600" cy="34861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65" charset="0"/>
            </a:endParaRPr>
          </a:p>
        </p:txBody>
      </p:sp>
    </p:spTree>
    <p:extLst>
      <p:ext uri="{BB962C8B-B14F-4D97-AF65-F5344CB8AC3E}">
        <p14:creationId xmlns:p14="http://schemas.microsoft.com/office/powerpoint/2010/main" val="306588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fld id="{DEE0CDB2-D578-4D27-8C77-16D4A7E645E8}" type="slidenum">
              <a:rPr lang="en-US" altLang="en-US" sz="1200" smtClean="0"/>
              <a:pPr/>
              <a:t>11</a:t>
            </a:fld>
            <a:endParaRPr lang="en-US" altLang="en-US" sz="1200"/>
          </a:p>
        </p:txBody>
      </p:sp>
      <p:sp>
        <p:nvSpPr>
          <p:cNvPr id="62467" name="Rectangle 2"/>
          <p:cNvSpPr>
            <a:spLocks noGrp="1" noRot="1" noChangeAspect="1" noChangeArrowheads="1" noTextEdit="1"/>
          </p:cNvSpPr>
          <p:nvPr>
            <p:ph type="sldImg"/>
          </p:nvPr>
        </p:nvSpPr>
        <p:spPr>
          <a:xfrm>
            <a:off x="330200" y="696913"/>
            <a:ext cx="6197600" cy="348615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65" charset="0"/>
            </a:endParaRPr>
          </a:p>
        </p:txBody>
      </p:sp>
    </p:spTree>
    <p:extLst>
      <p:ext uri="{BB962C8B-B14F-4D97-AF65-F5344CB8AC3E}">
        <p14:creationId xmlns:p14="http://schemas.microsoft.com/office/powerpoint/2010/main" val="405247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30200" y="696913"/>
            <a:ext cx="6197600" cy="3486150"/>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51454FEB-85A6-4542-A32F-62F8AFE3AB11}" type="slidenum">
              <a:rPr lang="en-US" sz="1200" smtClean="0"/>
              <a:pPr/>
              <a:t>12</a:t>
            </a:fld>
            <a:endParaRPr lang="en-US" sz="1200"/>
          </a:p>
        </p:txBody>
      </p:sp>
    </p:spTree>
    <p:extLst>
      <p:ext uri="{BB962C8B-B14F-4D97-AF65-F5344CB8AC3E}">
        <p14:creationId xmlns:p14="http://schemas.microsoft.com/office/powerpoint/2010/main" val="355387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178E4D4-C128-EEB6-86DA-A8C55CBB13E3}"/>
              </a:ext>
            </a:extLst>
          </p:cNvPr>
          <p:cNvSpPr>
            <a:spLocks noGrp="1" noRot="1" noChangeAspect="1" noTextEdit="1"/>
          </p:cNvSpPr>
          <p:nvPr>
            <p:ph type="sldImg"/>
          </p:nvPr>
        </p:nvSpPr>
        <p:spPr>
          <a:xfrm>
            <a:off x="330200" y="696913"/>
            <a:ext cx="6197600" cy="3486150"/>
          </a:xfrm>
          <a:ln/>
        </p:spPr>
      </p:sp>
      <p:sp>
        <p:nvSpPr>
          <p:cNvPr id="20483" name="Notes Placeholder 2">
            <a:extLst>
              <a:ext uri="{FF2B5EF4-FFF2-40B4-BE49-F238E27FC236}">
                <a16:creationId xmlns:a16="http://schemas.microsoft.com/office/drawing/2014/main" id="{0784F779-EE55-3EE9-8CBE-41E34F494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Scenario #2</a:t>
            </a:r>
          </a:p>
          <a:p>
            <a:endParaRPr lang="en-US" altLang="en-US">
              <a:ea typeface="ＭＳ Ｐゴシック" panose="020B0600070205080204" pitchFamily="34" charset="-128"/>
            </a:endParaRPr>
          </a:p>
          <a:p>
            <a:r>
              <a:rPr lang="en-US" altLang="en-US">
                <a:ea typeface="ＭＳ Ｐゴシック" panose="020B0600070205080204" pitchFamily="34" charset="-128"/>
              </a:rPr>
              <a:t>Role play problem in OR ……then</a:t>
            </a:r>
          </a:p>
          <a:p>
            <a:endParaRPr lang="en-US" altLang="en-US">
              <a:ea typeface="ＭＳ Ｐゴシック" panose="020B0600070205080204" pitchFamily="34" charset="-128"/>
            </a:endParaRPr>
          </a:p>
          <a:p>
            <a:r>
              <a:rPr lang="en-US" altLang="en-US">
                <a:ea typeface="ＭＳ Ｐゴシック" panose="020B0600070205080204" pitchFamily="34" charset="-128"/>
              </a:rPr>
              <a:t>Doctor complains to chief of surgery</a:t>
            </a:r>
          </a:p>
          <a:p>
            <a:r>
              <a:rPr lang="en-US" altLang="en-US">
                <a:ea typeface="ＭＳ Ｐゴシック" panose="020B0600070205080204" pitchFamily="34" charset="-128"/>
              </a:rPr>
              <a:t>Nurse manager complains to Chief Nurse</a:t>
            </a:r>
          </a:p>
          <a:p>
            <a:endParaRPr lang="en-US" altLang="en-US">
              <a:ea typeface="ＭＳ Ｐゴシック" panose="020B0600070205080204" pitchFamily="34" charset="-128"/>
            </a:endParaRPr>
          </a:p>
          <a:p>
            <a:r>
              <a:rPr lang="en-US" altLang="en-US">
                <a:ea typeface="ＭＳ Ｐゴシック" panose="020B0600070205080204" pitchFamily="34" charset="-128"/>
              </a:rPr>
              <a:t>I’ll never scrub with that idiot again. I’m not the only one. Half the nurses wont…..</a:t>
            </a:r>
          </a:p>
          <a:p>
            <a:endParaRPr lang="en-US" altLang="en-US">
              <a:ea typeface="ＭＳ Ｐゴシック" panose="020B0600070205080204" pitchFamily="34" charset="-128"/>
            </a:endParaRPr>
          </a:p>
          <a:p>
            <a:r>
              <a:rPr lang="en-US" altLang="en-US">
                <a:ea typeface="ＭＳ Ｐゴシック" panose="020B0600070205080204" pitchFamily="34" charset="-128"/>
              </a:rPr>
              <a:t>Other nurses defend doctor – stress – familiy problems – then the census will drop and will have lay offs. Just calm down. </a:t>
            </a:r>
          </a:p>
        </p:txBody>
      </p:sp>
      <p:sp>
        <p:nvSpPr>
          <p:cNvPr id="20484" name="Slide Number Placeholder 3">
            <a:extLst>
              <a:ext uri="{FF2B5EF4-FFF2-40B4-BE49-F238E27FC236}">
                <a16:creationId xmlns:a16="http://schemas.microsoft.com/office/drawing/2014/main" id="{95DAD599-84C8-2CC3-58EF-CE5CB6041D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A3D37434-3EA8-4027-9D8C-F33AD9D6D746}"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58F5606-F0F1-4B0A-B485-74E006062DF2}"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a:xfrm>
            <a:off x="330200" y="696913"/>
            <a:ext cx="6197600" cy="34861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“Mister, everybody knows you don’t need a lid on a bucket of crabs.</a:t>
            </a:r>
          </a:p>
        </p:txBody>
      </p:sp>
    </p:spTree>
    <p:extLst>
      <p:ext uri="{BB962C8B-B14F-4D97-AF65-F5344CB8AC3E}">
        <p14:creationId xmlns:p14="http://schemas.microsoft.com/office/powerpoint/2010/main" val="129500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15E57C-9F84-499F-88F8-27DBCE529861}" type="slidenum">
              <a:rPr lang="en-US" altLang="en-US" smtClean="0"/>
              <a:pPr>
                <a:defRPr/>
              </a:pPr>
              <a:t>15</a:t>
            </a:fld>
            <a:endParaRPr lang="en-US" altLang="en-US"/>
          </a:p>
        </p:txBody>
      </p:sp>
    </p:spTree>
    <p:extLst>
      <p:ext uri="{BB962C8B-B14F-4D97-AF65-F5344CB8AC3E}">
        <p14:creationId xmlns:p14="http://schemas.microsoft.com/office/powerpoint/2010/main" val="354715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C1B36E1-D6CE-E510-8A0C-E4A160C754EB}"/>
              </a:ext>
            </a:extLst>
          </p:cNvPr>
          <p:cNvSpPr>
            <a:spLocks noGrp="1" noRot="1" noChangeAspect="1" noChangeArrowheads="1" noTextEdit="1"/>
          </p:cNvSpPr>
          <p:nvPr>
            <p:ph type="sldImg"/>
          </p:nvPr>
        </p:nvSpPr>
        <p:spPr>
          <a:xfrm>
            <a:off x="330200" y="696913"/>
            <a:ext cx="6197600" cy="3486150"/>
          </a:xfrm>
          <a:ln/>
        </p:spPr>
      </p:sp>
      <p:sp>
        <p:nvSpPr>
          <p:cNvPr id="29699" name="Notes Placeholder 2">
            <a:extLst>
              <a:ext uri="{FF2B5EF4-FFF2-40B4-BE49-F238E27FC236}">
                <a16:creationId xmlns:a16="http://schemas.microsoft.com/office/drawing/2014/main" id="{51EEABA9-0658-CDEA-917A-113E98795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comes a time when silence is betrayal</a:t>
            </a:r>
          </a:p>
        </p:txBody>
      </p:sp>
      <p:sp>
        <p:nvSpPr>
          <p:cNvPr id="29700" name="Slide Number Placeholder 3">
            <a:extLst>
              <a:ext uri="{FF2B5EF4-FFF2-40B4-BE49-F238E27FC236}">
                <a16:creationId xmlns:a16="http://schemas.microsoft.com/office/drawing/2014/main" id="{FD7C60E2-D455-FA84-050E-CE71BD55AB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68371E1-C6F2-472B-97FA-23EA698BB6B8}" type="slidenum">
              <a:rPr lang="en-US" altLang="en-US" sz="1200" smtClean="0"/>
              <a:pPr/>
              <a:t>20</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Intentionally left BLANK</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21</a:t>
            </a:fld>
            <a:endParaRPr lang="en-US" altLang="en-US"/>
          </a:p>
        </p:txBody>
      </p:sp>
    </p:spTree>
    <p:extLst>
      <p:ext uri="{BB962C8B-B14F-4D97-AF65-F5344CB8AC3E}">
        <p14:creationId xmlns:p14="http://schemas.microsoft.com/office/powerpoint/2010/main" val="417055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CRITICAL: Talk about Dr. Gallagher’s study at UW with cancer patients</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22</a:t>
            </a:fld>
            <a:endParaRPr lang="en-US" altLang="en-US"/>
          </a:p>
        </p:txBody>
      </p:sp>
    </p:spTree>
    <p:extLst>
      <p:ext uri="{BB962C8B-B14F-4D97-AF65-F5344CB8AC3E}">
        <p14:creationId xmlns:p14="http://schemas.microsoft.com/office/powerpoint/2010/main" val="26545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1918012-F3AA-4D58-BB0A-5BA4B2198A5B}" type="slidenum">
              <a:rPr lang="en-US" altLang="en-US" sz="1200"/>
              <a:pPr/>
              <a:t>24</a:t>
            </a:fld>
            <a:endParaRPr lang="en-US" altLang="en-US" sz="1200"/>
          </a:p>
        </p:txBody>
      </p:sp>
      <p:sp>
        <p:nvSpPr>
          <p:cNvPr id="78851" name="Rectangle 2"/>
          <p:cNvSpPr>
            <a:spLocks noGrp="1" noRot="1" noChangeAspect="1" noChangeArrowheads="1" noTextEdit="1"/>
          </p:cNvSpPr>
          <p:nvPr>
            <p:ph type="sldImg"/>
          </p:nvPr>
        </p:nvSpPr>
        <p:spPr>
          <a:xfrm>
            <a:off x="3302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805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We think we present what we want to present</a:t>
            </a:r>
          </a:p>
          <a:p>
            <a:endParaRPr lang="en-US" dirty="0"/>
          </a:p>
          <a:p>
            <a:r>
              <a:rPr lang="en-US" dirty="0"/>
              <a:t>We present again and again what we are really feeling or thinking. People know it. </a:t>
            </a:r>
          </a:p>
          <a:p>
            <a:endParaRPr lang="en-US" dirty="0"/>
          </a:p>
          <a:p>
            <a:r>
              <a:rPr lang="en-US" dirty="0"/>
              <a:t>How to spot a liar e.g.  Clinton</a:t>
            </a:r>
          </a:p>
          <a:p>
            <a:r>
              <a:rPr lang="en-US" dirty="0"/>
              <a:t>I did not</a:t>
            </a:r>
          </a:p>
          <a:p>
            <a:r>
              <a:rPr lang="en-US" dirty="0"/>
              <a:t>That woman</a:t>
            </a:r>
          </a:p>
          <a:p>
            <a:endParaRPr lang="en-US" dirty="0"/>
          </a:p>
          <a:p>
            <a:r>
              <a:rPr lang="en-US" dirty="0"/>
              <a:t>Feet towards the door</a:t>
            </a:r>
          </a:p>
          <a:p>
            <a:r>
              <a:rPr lang="en-US" dirty="0"/>
              <a:t>Put object between them and interviewer</a:t>
            </a:r>
          </a:p>
          <a:p>
            <a:endParaRPr lang="en-US" dirty="0"/>
          </a:p>
          <a:p>
            <a:r>
              <a:rPr lang="en-US" dirty="0"/>
              <a:t>Real smile is in the eye muscles which cannot consciously contract</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2</a:t>
            </a:fld>
            <a:endParaRPr lang="en-US" altLang="en-US"/>
          </a:p>
        </p:txBody>
      </p:sp>
    </p:spTree>
    <p:extLst>
      <p:ext uri="{BB962C8B-B14F-4D97-AF65-F5344CB8AC3E}">
        <p14:creationId xmlns:p14="http://schemas.microsoft.com/office/powerpoint/2010/main" val="2779142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26</a:t>
            </a:fld>
            <a:endParaRPr lang="en-US" altLang="en-US"/>
          </a:p>
        </p:txBody>
      </p:sp>
    </p:spTree>
    <p:extLst>
      <p:ext uri="{BB962C8B-B14F-4D97-AF65-F5344CB8AC3E}">
        <p14:creationId xmlns:p14="http://schemas.microsoft.com/office/powerpoint/2010/main" val="348007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30</a:t>
            </a:fld>
            <a:endParaRPr lang="en-US" altLang="en-US"/>
          </a:p>
        </p:txBody>
      </p:sp>
    </p:spTree>
    <p:extLst>
      <p:ext uri="{BB962C8B-B14F-4D97-AF65-F5344CB8AC3E}">
        <p14:creationId xmlns:p14="http://schemas.microsoft.com/office/powerpoint/2010/main" val="389567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4AA569F-5F09-37CE-63A0-46C8C3ED5D47}"/>
              </a:ext>
            </a:extLst>
          </p:cNvPr>
          <p:cNvSpPr>
            <a:spLocks noGrp="1" noRot="1" noChangeAspect="1" noChangeArrowheads="1" noTextEdit="1"/>
          </p:cNvSpPr>
          <p:nvPr>
            <p:ph type="sldImg"/>
          </p:nvPr>
        </p:nvSpPr>
        <p:spPr>
          <a:xfrm>
            <a:off x="330200" y="696913"/>
            <a:ext cx="6197600" cy="3486150"/>
          </a:xfrm>
          <a:ln/>
        </p:spPr>
      </p:sp>
      <p:sp>
        <p:nvSpPr>
          <p:cNvPr id="49155" name="Notes Placeholder 2">
            <a:extLst>
              <a:ext uri="{FF2B5EF4-FFF2-40B4-BE49-F238E27FC236}">
                <a16:creationId xmlns:a16="http://schemas.microsoft.com/office/drawing/2014/main" id="{97CF893A-55E6-47D7-C73B-B03AC28E66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a:extLst>
              <a:ext uri="{FF2B5EF4-FFF2-40B4-BE49-F238E27FC236}">
                <a16:creationId xmlns:a16="http://schemas.microsoft.com/office/drawing/2014/main" id="{7B73119B-F6CC-3FAA-9A8F-2CA102BCA6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9A5617E-B12F-400D-98E2-A956BE0737E3}" type="slidenum">
              <a:rPr lang="en-US" altLang="en-US" sz="1200" smtClean="0"/>
              <a:pPr/>
              <a:t>36</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5417209-94A8-5304-A82F-335221F348C7}"/>
              </a:ext>
            </a:extLst>
          </p:cNvPr>
          <p:cNvSpPr>
            <a:spLocks noGrp="1" noRot="1" noChangeAspect="1" noChangeArrowheads="1" noTextEdit="1"/>
          </p:cNvSpPr>
          <p:nvPr>
            <p:ph type="sldImg"/>
          </p:nvPr>
        </p:nvSpPr>
        <p:spPr>
          <a:xfrm>
            <a:off x="330200" y="696913"/>
            <a:ext cx="6197600" cy="3486150"/>
          </a:xfrm>
          <a:ln/>
        </p:spPr>
      </p:sp>
      <p:sp>
        <p:nvSpPr>
          <p:cNvPr id="51203" name="Notes Placeholder 2">
            <a:extLst>
              <a:ext uri="{FF2B5EF4-FFF2-40B4-BE49-F238E27FC236}">
                <a16:creationId xmlns:a16="http://schemas.microsoft.com/office/drawing/2014/main" id="{BB8BF4D4-A4B9-8E1A-270E-5692687B67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894651C8-1087-C35C-ABC8-8F70556AB3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3D96105-2FFB-4C4C-90C8-FA6C11142376}" type="slidenum">
              <a:rPr lang="en-US" altLang="en-US" sz="1200" smtClean="0"/>
              <a:pPr/>
              <a:t>37</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DBCC95F-1E4E-E8BE-60A3-3896105D14FC}"/>
              </a:ext>
            </a:extLst>
          </p:cNvPr>
          <p:cNvSpPr>
            <a:spLocks noGrp="1" noRot="1" noChangeAspect="1" noChangeArrowheads="1" noTextEdit="1"/>
          </p:cNvSpPr>
          <p:nvPr>
            <p:ph type="sldImg"/>
          </p:nvPr>
        </p:nvSpPr>
        <p:spPr>
          <a:xfrm>
            <a:off x="330200" y="696913"/>
            <a:ext cx="6197600" cy="3486150"/>
          </a:xfrm>
          <a:ln/>
        </p:spPr>
      </p:sp>
      <p:sp>
        <p:nvSpPr>
          <p:cNvPr id="61443" name="Notes Placeholder 2">
            <a:extLst>
              <a:ext uri="{FF2B5EF4-FFF2-40B4-BE49-F238E27FC236}">
                <a16:creationId xmlns:a16="http://schemas.microsoft.com/office/drawing/2014/main" id="{83B9221D-17E3-6311-AB5B-ADBC0E7892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a:extLst>
              <a:ext uri="{FF2B5EF4-FFF2-40B4-BE49-F238E27FC236}">
                <a16:creationId xmlns:a16="http://schemas.microsoft.com/office/drawing/2014/main" id="{51CC6C90-27EE-CCF6-B0E5-53868E4121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A139782D-DD5C-46C0-922F-EA0001CEBE65}" type="slidenum">
              <a:rPr lang="en-US" altLang="en-US" sz="1200" smtClean="0"/>
              <a:pPr/>
              <a:t>39</a:t>
            </a:fld>
            <a:endParaRPr lang="en-US" altLang="en-US" sz="1200"/>
          </a:p>
        </p:txBody>
      </p:sp>
    </p:spTree>
    <p:extLst>
      <p:ext uri="{BB962C8B-B14F-4D97-AF65-F5344CB8AC3E}">
        <p14:creationId xmlns:p14="http://schemas.microsoft.com/office/powerpoint/2010/main" val="1784599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B201F6A-A4FA-BB14-6CDE-74706BCBD4DD}"/>
              </a:ext>
            </a:extLst>
          </p:cNvPr>
          <p:cNvSpPr>
            <a:spLocks noGrp="1" noRot="1" noChangeAspect="1" noChangeArrowheads="1" noTextEdit="1"/>
          </p:cNvSpPr>
          <p:nvPr>
            <p:ph type="sldImg"/>
          </p:nvPr>
        </p:nvSpPr>
        <p:spPr>
          <a:xfrm>
            <a:off x="330200" y="696913"/>
            <a:ext cx="6197600" cy="3486150"/>
          </a:xfrm>
          <a:ln/>
        </p:spPr>
      </p:sp>
      <p:sp>
        <p:nvSpPr>
          <p:cNvPr id="63491" name="Notes Placeholder 2">
            <a:extLst>
              <a:ext uri="{FF2B5EF4-FFF2-40B4-BE49-F238E27FC236}">
                <a16:creationId xmlns:a16="http://schemas.microsoft.com/office/drawing/2014/main" id="{16F3A13C-534A-7E46-41F7-C3E834572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39BE21B6-78FA-5F12-636C-F403F14655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F47E0D1-8B8D-41AE-ABC7-E4BD08EC88C9}" type="slidenum">
              <a:rPr lang="en-US" altLang="en-US" sz="1200" smtClean="0"/>
              <a:pPr/>
              <a:t>40</a:t>
            </a:fld>
            <a:endParaRPr lang="en-US" altLang="en-US" sz="1200"/>
          </a:p>
        </p:txBody>
      </p:sp>
    </p:spTree>
    <p:extLst>
      <p:ext uri="{BB962C8B-B14F-4D97-AF65-F5344CB8AC3E}">
        <p14:creationId xmlns:p14="http://schemas.microsoft.com/office/powerpoint/2010/main" val="181823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36DD48-3AE5-A5A4-245C-8B1BD06301DE}"/>
              </a:ext>
            </a:extLst>
          </p:cNvPr>
          <p:cNvSpPr>
            <a:spLocks noGrp="1" noRot="1" noChangeAspect="1" noChangeArrowheads="1" noTextEdit="1"/>
          </p:cNvSpPr>
          <p:nvPr>
            <p:ph type="sldImg"/>
          </p:nvPr>
        </p:nvSpPr>
        <p:spPr>
          <a:xfrm>
            <a:off x="330200" y="696913"/>
            <a:ext cx="6197600" cy="3486150"/>
          </a:xfrm>
          <a:ln/>
        </p:spPr>
      </p:sp>
      <p:sp>
        <p:nvSpPr>
          <p:cNvPr id="55299" name="Notes Placeholder 2">
            <a:extLst>
              <a:ext uri="{FF2B5EF4-FFF2-40B4-BE49-F238E27FC236}">
                <a16:creationId xmlns:a16="http://schemas.microsoft.com/office/drawing/2014/main" id="{02FC6A79-2012-26F3-3DB4-7C7C1CC369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719C157A-B229-7213-AC69-55AE21AD77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99C23A5-0C52-42C9-8170-8D42C95CDA05}" type="slidenum">
              <a:rPr lang="en-US" altLang="en-US" sz="1200" smtClean="0"/>
              <a:pPr/>
              <a:t>41</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Is it okay to text at a meeting?</a:t>
            </a:r>
          </a:p>
          <a:p>
            <a:endParaRPr lang="en-US" dirty="0"/>
          </a:p>
          <a:p>
            <a:r>
              <a:rPr lang="en-US" dirty="0"/>
              <a:t>Can night shift spend a few hours on Facebook if its quiet?</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43</a:t>
            </a:fld>
            <a:endParaRPr lang="en-US" altLang="en-US"/>
          </a:p>
        </p:txBody>
      </p:sp>
    </p:spTree>
    <p:extLst>
      <p:ext uri="{BB962C8B-B14F-4D97-AF65-F5344CB8AC3E}">
        <p14:creationId xmlns:p14="http://schemas.microsoft.com/office/powerpoint/2010/main" val="258775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E9780AD-9300-4642-4D49-76BA47CBAF00}"/>
              </a:ext>
            </a:extLst>
          </p:cNvPr>
          <p:cNvSpPr>
            <a:spLocks noGrp="1" noRot="1" noChangeAspect="1" noChangeArrowheads="1" noTextEdit="1"/>
          </p:cNvSpPr>
          <p:nvPr>
            <p:ph type="sldImg"/>
          </p:nvPr>
        </p:nvSpPr>
        <p:spPr>
          <a:xfrm>
            <a:off x="330200" y="696913"/>
            <a:ext cx="6197600" cy="3486150"/>
          </a:xfrm>
          <a:ln/>
        </p:spPr>
      </p:sp>
      <p:sp>
        <p:nvSpPr>
          <p:cNvPr id="67587" name="Notes Placeholder 2">
            <a:extLst>
              <a:ext uri="{FF2B5EF4-FFF2-40B4-BE49-F238E27FC236}">
                <a16:creationId xmlns:a16="http://schemas.microsoft.com/office/drawing/2014/main" id="{35BC7347-80E5-077B-C5A9-767856DCF0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a:extLst>
              <a:ext uri="{FF2B5EF4-FFF2-40B4-BE49-F238E27FC236}">
                <a16:creationId xmlns:a16="http://schemas.microsoft.com/office/drawing/2014/main" id="{250B9B57-AB6E-894A-B950-6FAABCBE8F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2D884C2-F1A8-43D5-AF3A-6232C0104A84}" type="slidenum">
              <a:rPr lang="en-US" altLang="en-US" sz="1200" smtClean="0"/>
              <a:pPr/>
              <a:t>44</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CD7053D-AEE9-E3F3-399D-D649165EA93D}"/>
              </a:ext>
            </a:extLst>
          </p:cNvPr>
          <p:cNvSpPr>
            <a:spLocks noGrp="1" noRot="1" noChangeAspect="1" noChangeArrowheads="1" noTextEdit="1"/>
          </p:cNvSpPr>
          <p:nvPr>
            <p:ph type="sldImg"/>
          </p:nvPr>
        </p:nvSpPr>
        <p:spPr>
          <a:xfrm>
            <a:off x="330200" y="696913"/>
            <a:ext cx="6197600" cy="3486150"/>
          </a:xfrm>
          <a:ln/>
        </p:spPr>
      </p:sp>
      <p:sp>
        <p:nvSpPr>
          <p:cNvPr id="69635" name="Notes Placeholder 2">
            <a:extLst>
              <a:ext uri="{FF2B5EF4-FFF2-40B4-BE49-F238E27FC236}">
                <a16:creationId xmlns:a16="http://schemas.microsoft.com/office/drawing/2014/main" id="{8BEA578B-E199-2ED5-C478-AB49AB03B8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29444C3D-B6C4-0A80-17E8-AFB07C7483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2C6E037-084D-4A28-813F-4957485D3577}" type="slidenum">
              <a:rPr lang="en-US" altLang="en-US" sz="1200" smtClean="0"/>
              <a:pPr/>
              <a:t>45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A153325-1E8F-AA36-80A6-5803538BA12F}"/>
              </a:ext>
            </a:extLst>
          </p:cNvPr>
          <p:cNvSpPr>
            <a:spLocks noGrp="1" noRot="1" noChangeAspect="1" noChangeArrowheads="1" noTextEdit="1"/>
          </p:cNvSpPr>
          <p:nvPr>
            <p:ph type="sldImg"/>
          </p:nvPr>
        </p:nvSpPr>
        <p:spPr>
          <a:xfrm>
            <a:off x="330200" y="696913"/>
            <a:ext cx="6197600" cy="3486150"/>
          </a:xfrm>
          <a:ln/>
        </p:spPr>
      </p:sp>
      <p:sp>
        <p:nvSpPr>
          <p:cNvPr id="11267" name="Notes Placeholder 2">
            <a:extLst>
              <a:ext uri="{FF2B5EF4-FFF2-40B4-BE49-F238E27FC236}">
                <a16:creationId xmlns:a16="http://schemas.microsoft.com/office/drawing/2014/main" id="{C6A083A9-7F1D-1320-828B-3F98880AD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is well known that culture dictates behaviors</a:t>
            </a:r>
          </a:p>
          <a:p>
            <a:r>
              <a:rPr lang="en-US" altLang="en-US" dirty="0"/>
              <a:t>So if you want to know what your culture is like -- list the behaviors</a:t>
            </a:r>
          </a:p>
          <a:p>
            <a:endParaRPr lang="en-US" altLang="en-US" dirty="0"/>
          </a:p>
          <a:p>
            <a:r>
              <a:rPr lang="en-US" altLang="en-US" dirty="0"/>
              <a:t>Working with difficult co-workers – standards</a:t>
            </a:r>
          </a:p>
          <a:p>
            <a:r>
              <a:rPr lang="en-US" altLang="en-US" dirty="0"/>
              <a:t>\Cognitive Dissonance</a:t>
            </a:r>
          </a:p>
        </p:txBody>
      </p:sp>
      <p:sp>
        <p:nvSpPr>
          <p:cNvPr id="11268" name="Slide Number Placeholder 3">
            <a:extLst>
              <a:ext uri="{FF2B5EF4-FFF2-40B4-BE49-F238E27FC236}">
                <a16:creationId xmlns:a16="http://schemas.microsoft.com/office/drawing/2014/main" id="{4B49790B-0A15-741C-841F-0A2FA356A3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E926A04-6419-47C2-A452-B676D48A7A21}"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563DF27-F949-E3F5-5E4D-8178E731E7AE}"/>
              </a:ext>
            </a:extLst>
          </p:cNvPr>
          <p:cNvSpPr>
            <a:spLocks noGrp="1" noRot="1" noChangeAspect="1" noChangeArrowheads="1" noTextEdit="1"/>
          </p:cNvSpPr>
          <p:nvPr>
            <p:ph type="sldImg"/>
          </p:nvPr>
        </p:nvSpPr>
        <p:spPr>
          <a:xfrm>
            <a:off x="330200" y="696913"/>
            <a:ext cx="6197600" cy="3486150"/>
          </a:xfrm>
          <a:ln/>
        </p:spPr>
      </p:sp>
      <p:sp>
        <p:nvSpPr>
          <p:cNvPr id="73731" name="Notes Placeholder 2">
            <a:extLst>
              <a:ext uri="{FF2B5EF4-FFF2-40B4-BE49-F238E27FC236}">
                <a16:creationId xmlns:a16="http://schemas.microsoft.com/office/drawing/2014/main" id="{6884C27F-0BF0-C750-4099-1F83A10099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E7A710F1-0ABA-EC7B-4E0F-9A0DA375E8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D83B0AB-369B-4E50-9A34-D394BA38AC79}" type="slidenum">
              <a:rPr lang="en-US" altLang="en-US" sz="1200" smtClean="0"/>
              <a:pPr/>
              <a:t>46</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D4625EB-5DA8-BFE5-EF3D-A481BF3876B7}"/>
              </a:ext>
            </a:extLst>
          </p:cNvPr>
          <p:cNvSpPr>
            <a:spLocks noGrp="1" noRot="1" noChangeAspect="1" noChangeArrowheads="1" noTextEdit="1"/>
          </p:cNvSpPr>
          <p:nvPr>
            <p:ph type="sldImg"/>
          </p:nvPr>
        </p:nvSpPr>
        <p:spPr>
          <a:xfrm>
            <a:off x="330200" y="696913"/>
            <a:ext cx="6197600" cy="3486150"/>
          </a:xfrm>
          <a:ln/>
        </p:spPr>
      </p:sp>
      <p:sp>
        <p:nvSpPr>
          <p:cNvPr id="75779" name="Notes Placeholder 2">
            <a:extLst>
              <a:ext uri="{FF2B5EF4-FFF2-40B4-BE49-F238E27FC236}">
                <a16:creationId xmlns:a16="http://schemas.microsoft.com/office/drawing/2014/main" id="{ABA4178C-922F-2899-EA8C-492DC5344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Experiences mental and physical stress</a:t>
            </a:r>
          </a:p>
          <a:p>
            <a:r>
              <a:rPr lang="en-US" altLang="en-US"/>
              <a:t>Demonstrates compassion, altruism, hunts and shares</a:t>
            </a:r>
          </a:p>
          <a:p>
            <a:r>
              <a:rPr lang="en-US" altLang="en-US"/>
              <a:t>Uses non verbal gestures in context</a:t>
            </a:r>
          </a:p>
          <a:p>
            <a:r>
              <a:rPr lang="en-US" altLang="en-US"/>
              <a:t>Shows emotions of happy , sad, grief, fear, despair and humor</a:t>
            </a:r>
          </a:p>
          <a:p>
            <a:r>
              <a:rPr lang="en-US" altLang="en-US"/>
              <a:t>Recognizes self</a:t>
            </a:r>
          </a:p>
        </p:txBody>
      </p:sp>
      <p:sp>
        <p:nvSpPr>
          <p:cNvPr id="75780" name="Slide Number Placeholder 3">
            <a:extLst>
              <a:ext uri="{FF2B5EF4-FFF2-40B4-BE49-F238E27FC236}">
                <a16:creationId xmlns:a16="http://schemas.microsoft.com/office/drawing/2014/main" id="{B58977F1-141E-6E92-71FC-2CE24998C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62DE103-9189-4BDD-8C9A-C39C59A555B3}" type="slidenum">
              <a:rPr lang="en-US" altLang="en-US" sz="1200" smtClean="0"/>
              <a:pPr/>
              <a:t>47</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altLang="en-US" sz="1200" dirty="0"/>
              <a:t>Humans in Groups</a:t>
            </a:r>
          </a:p>
          <a:p>
            <a:endParaRPr lang="en-US" altLang="en-US" sz="1200" dirty="0"/>
          </a:p>
          <a:p>
            <a:r>
              <a:rPr lang="en-US" altLang="en-US" sz="1200" dirty="0"/>
              <a:t>Group Think</a:t>
            </a:r>
          </a:p>
          <a:p>
            <a:r>
              <a:rPr lang="en-US" altLang="en-US" sz="1200" dirty="0"/>
              <a:t>Bystander Effect</a:t>
            </a:r>
          </a:p>
          <a:p>
            <a:r>
              <a:rPr lang="en-US" altLang="en-US" sz="1200" dirty="0"/>
              <a:t>Lack objectivity</a:t>
            </a:r>
          </a:p>
          <a:p>
            <a:r>
              <a:rPr lang="en-US" altLang="en-US" sz="1200" dirty="0"/>
              <a:t>Assimilation – can, must, never </a:t>
            </a:r>
          </a:p>
          <a:p>
            <a:r>
              <a:rPr lang="en-US" altLang="en-US" sz="1200" dirty="0"/>
              <a:t>Belonging at all cost</a:t>
            </a:r>
          </a:p>
          <a:p>
            <a:r>
              <a:rPr lang="en-US" altLang="en-US" sz="1200" dirty="0"/>
              <a:t>Creatures of habit – status quo</a:t>
            </a:r>
          </a:p>
          <a:p>
            <a:r>
              <a:rPr lang="en-US" altLang="en-US" sz="1200" dirty="0"/>
              <a:t>Risk adverse </a:t>
            </a:r>
            <a:endParaRPr lang="en-US" dirty="0"/>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48</a:t>
            </a:fld>
            <a:endParaRPr lang="en-US" altLang="en-US"/>
          </a:p>
        </p:txBody>
      </p:sp>
    </p:spTree>
    <p:extLst>
      <p:ext uri="{BB962C8B-B14F-4D97-AF65-F5344CB8AC3E}">
        <p14:creationId xmlns:p14="http://schemas.microsoft.com/office/powerpoint/2010/main" val="3875205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D51311C-E894-EAFD-90F2-1D001667FE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5CB18AA-625C-4368-9EAF-9DD6C71A4ACC}" type="slidenum">
              <a:rPr lang="en-US" altLang="en-US" sz="1200"/>
              <a:pPr/>
              <a:t>49</a:t>
            </a:fld>
            <a:endParaRPr lang="en-US" altLang="en-US" sz="1200"/>
          </a:p>
        </p:txBody>
      </p:sp>
      <p:sp>
        <p:nvSpPr>
          <p:cNvPr id="75779" name="Rectangle 2">
            <a:extLst>
              <a:ext uri="{FF2B5EF4-FFF2-40B4-BE49-F238E27FC236}">
                <a16:creationId xmlns:a16="http://schemas.microsoft.com/office/drawing/2014/main" id="{C2A8E515-1351-F200-59F9-D2C6AD36BF58}"/>
              </a:ext>
            </a:extLst>
          </p:cNvPr>
          <p:cNvSpPr>
            <a:spLocks noGrp="1" noRot="1" noChangeAspect="1" noChangeArrowheads="1" noTextEdit="1"/>
          </p:cNvSpPr>
          <p:nvPr>
            <p:ph type="sldImg"/>
          </p:nvPr>
        </p:nvSpPr>
        <p:spPr>
          <a:xfrm>
            <a:off x="330200" y="696913"/>
            <a:ext cx="6197600" cy="3486150"/>
          </a:xfrm>
          <a:ln/>
        </p:spPr>
      </p:sp>
      <p:sp>
        <p:nvSpPr>
          <p:cNvPr id="75780" name="Rectangle 3">
            <a:extLst>
              <a:ext uri="{FF2B5EF4-FFF2-40B4-BE49-F238E27FC236}">
                <a16:creationId xmlns:a16="http://schemas.microsoft.com/office/drawing/2014/main" id="{6B2E0CB0-94DC-6326-C234-CE47C8BA3E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RECRUIT</a:t>
            </a:r>
          </a:p>
          <a:p>
            <a:r>
              <a:rPr lang="en-US" altLang="en-US"/>
              <a:t>	When you interview candidate the best tool you have is your relationship with your staff</a:t>
            </a:r>
          </a:p>
          <a:p>
            <a:r>
              <a:rPr lang="en-US" altLang="en-US"/>
              <a:t>	Elevator</a:t>
            </a:r>
          </a:p>
          <a:p>
            <a:endParaRPr lang="en-US" altLang="en-US"/>
          </a:p>
          <a:p>
            <a:r>
              <a:rPr lang="en-US" altLang="en-US"/>
              <a:t>RETENTION</a:t>
            </a:r>
          </a:p>
          <a:p>
            <a:r>
              <a:rPr lang="en-US" altLang="en-US"/>
              <a:t>	plateau</a:t>
            </a:r>
          </a:p>
          <a:p>
            <a:r>
              <a:rPr lang="en-US" altLang="en-US"/>
              <a:t>	quality of relationships and the work enviornment</a:t>
            </a:r>
          </a:p>
          <a:p>
            <a:endParaRPr lang="en-US" altLang="en-US"/>
          </a:p>
          <a:p>
            <a:endParaRPr lang="en-US" altLang="en-US"/>
          </a:p>
          <a:p>
            <a:endParaRPr lang="en-US" altLang="en-US"/>
          </a:p>
          <a:p>
            <a:r>
              <a:rPr lang="en-US" altLang="en-US"/>
              <a:t>Doctors lounge, coffee</a:t>
            </a:r>
          </a:p>
          <a:p>
            <a:r>
              <a:rPr lang="en-US" altLang="en-US"/>
              <a:t>Sheer number of hours that we spend here</a:t>
            </a:r>
          </a:p>
        </p:txBody>
      </p:sp>
    </p:spTree>
    <p:extLst>
      <p:ext uri="{BB962C8B-B14F-4D97-AF65-F5344CB8AC3E}">
        <p14:creationId xmlns:p14="http://schemas.microsoft.com/office/powerpoint/2010/main" val="212603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We threw the seeds of Just Culture onto cement</a:t>
            </a:r>
          </a:p>
          <a:p>
            <a:r>
              <a:rPr lang="en-US" dirty="0"/>
              <a:t>The soil they needed to grow in was trust</a:t>
            </a:r>
          </a:p>
          <a:p>
            <a:endParaRPr lang="en-US" dirty="0"/>
          </a:p>
          <a:p>
            <a:r>
              <a:rPr lang="en-US" dirty="0"/>
              <a:t>It’s the little things</a:t>
            </a:r>
          </a:p>
          <a:p>
            <a:r>
              <a:rPr lang="en-US" dirty="0"/>
              <a:t>Smiling, thank you, attentive listening, humbling asking questions</a:t>
            </a:r>
          </a:p>
          <a:p>
            <a:endParaRPr lang="en-US" dirty="0"/>
          </a:p>
          <a:p>
            <a:r>
              <a:rPr lang="en-US" dirty="0"/>
              <a:t>What do people want most from their leaders?</a:t>
            </a:r>
          </a:p>
          <a:p>
            <a:r>
              <a:rPr lang="en-US" dirty="0"/>
              <a:t>Respect</a:t>
            </a:r>
          </a:p>
          <a:p>
            <a:r>
              <a:rPr lang="en-US" dirty="0"/>
              <a:t>Then leaders are seen as warm and competent</a:t>
            </a:r>
          </a:p>
          <a:p>
            <a:pPr lvl="1"/>
            <a:r>
              <a:rPr lang="en-US" dirty="0"/>
              <a:t>56% Healthier</a:t>
            </a:r>
          </a:p>
          <a:p>
            <a:pPr lvl="1"/>
            <a:r>
              <a:rPr lang="en-US" dirty="0"/>
              <a:t>92% More focused</a:t>
            </a:r>
          </a:p>
          <a:p>
            <a:pPr lvl="1"/>
            <a:r>
              <a:rPr lang="en-US" dirty="0"/>
              <a:t>55% More engaged</a:t>
            </a:r>
          </a:p>
          <a:p>
            <a:pPr lvl="1"/>
            <a:r>
              <a:rPr lang="en-US" dirty="0"/>
              <a:t>1.1 x Greater retention</a:t>
            </a:r>
          </a:p>
          <a:p>
            <a:endParaRPr lang="en-US" dirty="0"/>
          </a:p>
          <a:p>
            <a:endParaRPr lang="en-US" dirty="0"/>
          </a:p>
          <a:p>
            <a:r>
              <a:rPr lang="en-US" dirty="0"/>
              <a:t>Mother/Father</a:t>
            </a:r>
          </a:p>
          <a:p>
            <a:r>
              <a:rPr lang="en-US" dirty="0"/>
              <a:t>Campbells soup company Doug Conant – high performance standards AND civility</a:t>
            </a:r>
          </a:p>
          <a:p>
            <a:r>
              <a:rPr lang="en-US" dirty="0"/>
              <a:t>Study of leadership during the pandemic – authoritarian statement AND empathy</a:t>
            </a:r>
          </a:p>
          <a:p>
            <a:endParaRPr lang="en-US" dirty="0"/>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50</a:t>
            </a:fld>
            <a:endParaRPr lang="en-US" altLang="en-US"/>
          </a:p>
        </p:txBody>
      </p:sp>
    </p:spTree>
    <p:extLst>
      <p:ext uri="{BB962C8B-B14F-4D97-AF65-F5344CB8AC3E}">
        <p14:creationId xmlns:p14="http://schemas.microsoft.com/office/powerpoint/2010/main" val="3581844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Who do you want to be? </a:t>
            </a:r>
          </a:p>
          <a:p>
            <a:endParaRPr lang="en-US" dirty="0"/>
          </a:p>
          <a:p>
            <a:r>
              <a:rPr lang="en-US" dirty="0"/>
              <a:t>Asks Christine Porath</a:t>
            </a:r>
          </a:p>
          <a:p>
            <a:r>
              <a:rPr lang="en-US" dirty="0"/>
              <a:t>We answer this question every day.</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51</a:t>
            </a:fld>
            <a:endParaRPr lang="en-US" altLang="en-US"/>
          </a:p>
        </p:txBody>
      </p:sp>
    </p:spTree>
    <p:extLst>
      <p:ext uri="{BB962C8B-B14F-4D97-AF65-F5344CB8AC3E}">
        <p14:creationId xmlns:p14="http://schemas.microsoft.com/office/powerpoint/2010/main" val="936106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7DBFB64-C944-04B6-4FCA-D2B4B342A5B5}"/>
              </a:ext>
            </a:extLst>
          </p:cNvPr>
          <p:cNvSpPr>
            <a:spLocks noGrp="1" noRot="1" noChangeAspect="1" noChangeArrowheads="1" noTextEdit="1"/>
          </p:cNvSpPr>
          <p:nvPr>
            <p:ph type="sldImg"/>
          </p:nvPr>
        </p:nvSpPr>
        <p:spPr>
          <a:xfrm>
            <a:off x="330200" y="696913"/>
            <a:ext cx="6197600" cy="3486150"/>
          </a:xfrm>
          <a:ln/>
        </p:spPr>
      </p:sp>
      <p:sp>
        <p:nvSpPr>
          <p:cNvPr id="7171" name="Notes Placeholder 2">
            <a:extLst>
              <a:ext uri="{FF2B5EF4-FFF2-40B4-BE49-F238E27FC236}">
                <a16:creationId xmlns:a16="http://schemas.microsoft.com/office/drawing/2014/main" id="{B8FCCD21-681B-135A-DE46-38A45F3A00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B1463C64-97DE-D1E9-489B-765C274DED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AB9F12A6-DE20-4FB7-986A-CE9062BE38DC}" type="slidenum">
              <a:rPr lang="en-US" altLang="en-US" sz="1200" smtClean="0"/>
              <a:pPr/>
              <a:t>52</a:t>
            </a:fld>
            <a:endParaRPr lang="en-US" altLang="en-US" sz="1200"/>
          </a:p>
        </p:txBody>
      </p:sp>
    </p:spTree>
    <p:extLst>
      <p:ext uri="{BB962C8B-B14F-4D97-AF65-F5344CB8AC3E}">
        <p14:creationId xmlns:p14="http://schemas.microsoft.com/office/powerpoint/2010/main" val="97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a:p>
            <a:r>
              <a:rPr lang="en-US" dirty="0"/>
              <a:t>Process of disregarding or reframing information that doesn’t align with belief or desire. </a:t>
            </a:r>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54</a:t>
            </a:fld>
            <a:endParaRPr lang="en-US" altLang="en-US"/>
          </a:p>
        </p:txBody>
      </p:sp>
    </p:spTree>
    <p:extLst>
      <p:ext uri="{BB962C8B-B14F-4D97-AF65-F5344CB8AC3E}">
        <p14:creationId xmlns:p14="http://schemas.microsoft.com/office/powerpoint/2010/main" val="277828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D0255FF-2594-DA32-4D89-9A81B94BE1D3}"/>
              </a:ext>
            </a:extLst>
          </p:cNvPr>
          <p:cNvSpPr>
            <a:spLocks noGrp="1" noRot="1" noChangeAspect="1" noChangeArrowheads="1" noTextEdit="1"/>
          </p:cNvSpPr>
          <p:nvPr>
            <p:ph type="sldImg"/>
          </p:nvPr>
        </p:nvSpPr>
        <p:spPr>
          <a:xfrm>
            <a:off x="330200" y="696913"/>
            <a:ext cx="6197600" cy="3486150"/>
          </a:xfrm>
          <a:ln/>
        </p:spPr>
      </p:sp>
      <p:sp>
        <p:nvSpPr>
          <p:cNvPr id="9219" name="Notes Placeholder 2">
            <a:extLst>
              <a:ext uri="{FF2B5EF4-FFF2-40B4-BE49-F238E27FC236}">
                <a16:creationId xmlns:a16="http://schemas.microsoft.com/office/drawing/2014/main" id="{28DC37A8-C0A6-C803-9CE5-5C920BF2F5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212121"/>
                </a:solidFill>
                <a:latin typeface="BlinkMacSystemFont"/>
              </a:rPr>
              <a:t>Caminiti C, Deng L, Greenberg P, Scolpino A, Chen C, Yang E, Oleske JM. The Impact and Perception of Cell Phone Usage in a Teaching Hospital Setting. J Patient Exp. 2020 Dec;7(6):1627-1633. doi: 10.1177/2374373519892416. Epub 2020 Jul 17. PMID: 33457623; PMCID: PMC7786706.</a:t>
            </a:r>
            <a:endParaRPr lang="en-US" altLang="en-US" b="1"/>
          </a:p>
          <a:p>
            <a:endParaRPr lang="en-US" altLang="en-US" b="1"/>
          </a:p>
          <a:p>
            <a:r>
              <a:rPr lang="en-US" altLang="en-US" b="1"/>
              <a:t>Who determines what is normal?</a:t>
            </a:r>
          </a:p>
          <a:p>
            <a:r>
              <a:rPr lang="en-US" altLang="en-US" b="1"/>
              <a:t>System?</a:t>
            </a:r>
          </a:p>
          <a:p>
            <a:endParaRPr lang="en-US" altLang="en-US"/>
          </a:p>
          <a:p>
            <a:r>
              <a:rPr lang="en-US" altLang="en-US"/>
              <a:t>Nebraska – cell phone use and ICU</a:t>
            </a:r>
          </a:p>
          <a:p>
            <a:r>
              <a:rPr lang="en-US" altLang="en-US"/>
              <a:t>California – cell phone use and death</a:t>
            </a:r>
          </a:p>
          <a:p>
            <a:endParaRPr lang="en-US" altLang="en-US"/>
          </a:p>
          <a:p>
            <a:r>
              <a:rPr lang="en-US" altLang="en-US"/>
              <a:t>We check our cell phones once every 12 minutes, millennials 80 times and now the “I generation” is up to 150 x day</a:t>
            </a:r>
          </a:p>
        </p:txBody>
      </p:sp>
      <p:sp>
        <p:nvSpPr>
          <p:cNvPr id="9220" name="Slide Number Placeholder 3">
            <a:extLst>
              <a:ext uri="{FF2B5EF4-FFF2-40B4-BE49-F238E27FC236}">
                <a16:creationId xmlns:a16="http://schemas.microsoft.com/office/drawing/2014/main" id="{B8CAFAB8-3DAA-4288-93FB-8BD1EA5F24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906DD36-4BCA-4442-9CA9-937036AA0342}" type="slidenum">
              <a:rPr lang="en-US" altLang="en-US" sz="1200" smtClean="0"/>
              <a:pPr/>
              <a:t>4</a:t>
            </a:fld>
            <a:endParaRPr lang="en-US" altLang="en-US" sz="1200"/>
          </a:p>
        </p:txBody>
      </p:sp>
    </p:spTree>
    <p:extLst>
      <p:ext uri="{BB962C8B-B14F-4D97-AF65-F5344CB8AC3E}">
        <p14:creationId xmlns:p14="http://schemas.microsoft.com/office/powerpoint/2010/main" val="291573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D7D523-BA2B-45CD-BB8A-AA9E6FDAE82F}" type="slidenum">
              <a:rPr lang="en-US" altLang="en-US" smtClean="0"/>
              <a:pPr>
                <a:defRPr/>
              </a:pPr>
              <a:t>5</a:t>
            </a:fld>
            <a:endParaRPr lang="en-US" altLang="en-US"/>
          </a:p>
        </p:txBody>
      </p:sp>
    </p:spTree>
    <p:extLst>
      <p:ext uri="{BB962C8B-B14F-4D97-AF65-F5344CB8AC3E}">
        <p14:creationId xmlns:p14="http://schemas.microsoft.com/office/powerpoint/2010/main" val="16740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7327CF2-528E-4DAB-90D3-AF5334F3BA4A}" type="slidenum">
              <a:rPr lang="en-US" altLang="en-US" sz="1200"/>
              <a:pPr/>
              <a:t>6</a:t>
            </a:fld>
            <a:endParaRPr lang="en-US" altLang="en-US" sz="1200"/>
          </a:p>
        </p:txBody>
      </p:sp>
      <p:sp>
        <p:nvSpPr>
          <p:cNvPr id="70659" name="Rectangle 2"/>
          <p:cNvSpPr>
            <a:spLocks noGrp="1" noRot="1" noChangeAspect="1" noChangeArrowheads="1" noTextEdit="1"/>
          </p:cNvSpPr>
          <p:nvPr>
            <p:ph type="sldImg"/>
          </p:nvPr>
        </p:nvSpPr>
        <p:spPr>
          <a:xfrm>
            <a:off x="381000" y="685800"/>
            <a:ext cx="6094413"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066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fi-FI" altLang="en-US" sz="1200"/>
              <a:t>AANA 7 AUG 2011 Boston</a:t>
            </a:r>
            <a:endParaRPr lang="en-US" altLang="en-US" sz="1200"/>
          </a:p>
        </p:txBody>
      </p:sp>
      <p:sp>
        <p:nvSpPr>
          <p:cNvPr id="70662"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sz="1200"/>
          </a:p>
        </p:txBody>
      </p:sp>
    </p:spTree>
    <p:extLst>
      <p:ext uri="{BB962C8B-B14F-4D97-AF65-F5344CB8AC3E}">
        <p14:creationId xmlns:p14="http://schemas.microsoft.com/office/powerpoint/2010/main" val="395060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A74EEC0-8183-11CC-4A83-CC7912125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FD1BA30-9633-4524-AB3A-1CF238BBBD7D}" type="slidenum">
              <a:rPr lang="en-US" altLang="en-US" sz="1200" smtClean="0"/>
              <a:pPr/>
              <a:t>7</a:t>
            </a:fld>
            <a:endParaRPr lang="en-US" altLang="en-US" sz="1200"/>
          </a:p>
        </p:txBody>
      </p:sp>
      <p:sp>
        <p:nvSpPr>
          <p:cNvPr id="18435" name="Rectangle 2">
            <a:extLst>
              <a:ext uri="{FF2B5EF4-FFF2-40B4-BE49-F238E27FC236}">
                <a16:creationId xmlns:a16="http://schemas.microsoft.com/office/drawing/2014/main" id="{A7B30471-D166-0461-EAE6-24C5A47B666F}"/>
              </a:ext>
            </a:extLst>
          </p:cNvPr>
          <p:cNvSpPr>
            <a:spLocks noGrp="1" noRot="1" noChangeAspect="1" noChangeArrowheads="1" noTextEdit="1"/>
          </p:cNvSpPr>
          <p:nvPr>
            <p:ph type="sldImg"/>
          </p:nvPr>
        </p:nvSpPr>
        <p:spPr>
          <a:xfrm>
            <a:off x="1670050" y="696913"/>
            <a:ext cx="3521075" cy="1981200"/>
          </a:xfrm>
          <a:ln/>
        </p:spPr>
      </p:sp>
      <p:sp>
        <p:nvSpPr>
          <p:cNvPr id="18436" name="Rectangle 3">
            <a:extLst>
              <a:ext uri="{FF2B5EF4-FFF2-40B4-BE49-F238E27FC236}">
                <a16:creationId xmlns:a16="http://schemas.microsoft.com/office/drawing/2014/main" id="{8BADCCE7-C4F7-EBE4-AE30-AB67D3BF19F7}"/>
              </a:ext>
            </a:extLst>
          </p:cNvPr>
          <p:cNvSpPr>
            <a:spLocks noGrp="1" noChangeArrowheads="1"/>
          </p:cNvSpPr>
          <p:nvPr>
            <p:ph type="body" idx="1"/>
          </p:nvPr>
        </p:nvSpPr>
        <p:spPr>
          <a:xfrm>
            <a:off x="250825" y="2828925"/>
            <a:ext cx="6291263" cy="600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standard list of HF’s that HRO’s and airlines have tried to control to achieve high safety levels.  Ask if there are any rules or attitudes in medicine to deal with these issues.  Except for the recent limitations on Resident hours – there are none.  The impact of limiting resident hours is to INCREASE staff on call time in most instances.  </a:t>
            </a:r>
          </a:p>
        </p:txBody>
      </p:sp>
    </p:spTree>
    <p:extLst>
      <p:ext uri="{BB962C8B-B14F-4D97-AF65-F5344CB8AC3E}">
        <p14:creationId xmlns:p14="http://schemas.microsoft.com/office/powerpoint/2010/main" val="150236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5993231-8C84-8DAE-B714-65C546787C73}"/>
              </a:ext>
            </a:extLst>
          </p:cNvPr>
          <p:cNvSpPr>
            <a:spLocks noGrp="1" noRot="1" noChangeAspect="1" noChangeArrowheads="1" noTextEdit="1"/>
          </p:cNvSpPr>
          <p:nvPr>
            <p:ph type="sldImg"/>
          </p:nvPr>
        </p:nvSpPr>
        <p:spPr>
          <a:xfrm>
            <a:off x="330200" y="696913"/>
            <a:ext cx="6197600" cy="3486150"/>
          </a:xfrm>
          <a:ln/>
        </p:spPr>
      </p:sp>
      <p:sp>
        <p:nvSpPr>
          <p:cNvPr id="20483" name="Notes Placeholder 2">
            <a:extLst>
              <a:ext uri="{FF2B5EF4-FFF2-40B4-BE49-F238E27FC236}">
                <a16:creationId xmlns:a16="http://schemas.microsoft.com/office/drawing/2014/main" id="{530D8614-251A-9366-9F31-BBFFB8151B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212121"/>
                </a:solidFill>
                <a:latin typeface="BlinkMacSystemFont"/>
              </a:rPr>
              <a:t>Tucker AL, Spear SJ. Operational failures and interruptions in hospital nursing. Health Serv Res. 2006 Jun;41(3 Pt 1):643-62. </a:t>
            </a:r>
            <a:r>
              <a:rPr lang="en-US" altLang="en-US" dirty="0" err="1">
                <a:solidFill>
                  <a:srgbClr val="212121"/>
                </a:solidFill>
                <a:latin typeface="BlinkMacSystemFont"/>
              </a:rPr>
              <a:t>doi</a:t>
            </a:r>
            <a:r>
              <a:rPr lang="en-US" altLang="en-US" dirty="0">
                <a:solidFill>
                  <a:srgbClr val="212121"/>
                </a:solidFill>
                <a:latin typeface="BlinkMacSystemFont"/>
              </a:rPr>
              <a:t>: 10.1111/j.1475-6773.2006.00502.x. PMID: 16704505; PMCID: PMC1713207.</a:t>
            </a:r>
            <a:endParaRPr lang="en-US" altLang="en-US" dirty="0"/>
          </a:p>
        </p:txBody>
      </p:sp>
      <p:sp>
        <p:nvSpPr>
          <p:cNvPr id="20484" name="Slide Number Placeholder 3">
            <a:extLst>
              <a:ext uri="{FF2B5EF4-FFF2-40B4-BE49-F238E27FC236}">
                <a16:creationId xmlns:a16="http://schemas.microsoft.com/office/drawing/2014/main" id="{1CE4D0FA-8DEC-ABC7-228A-B45454862F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267A568-E561-4807-8A39-61FC2F375868}"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D32B596-CCD5-CF39-956D-DCED6811178D}"/>
              </a:ext>
            </a:extLst>
          </p:cNvPr>
          <p:cNvSpPr>
            <a:spLocks noGrp="1" noRot="1" noChangeAspect="1" noChangeArrowheads="1" noTextEdit="1"/>
          </p:cNvSpPr>
          <p:nvPr>
            <p:ph type="sldImg"/>
          </p:nvPr>
        </p:nvSpPr>
        <p:spPr>
          <a:xfrm>
            <a:off x="330200" y="696913"/>
            <a:ext cx="6197600" cy="3486150"/>
          </a:xfrm>
          <a:ln/>
        </p:spPr>
      </p:sp>
      <p:sp>
        <p:nvSpPr>
          <p:cNvPr id="22531" name="Notes Placeholder 2">
            <a:extLst>
              <a:ext uri="{FF2B5EF4-FFF2-40B4-BE49-F238E27FC236}">
                <a16:creationId xmlns:a16="http://schemas.microsoft.com/office/drawing/2014/main" id="{37DA45A4-2388-60D6-BFF6-DF7586C73F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Of note – 10% of tasks were delegable</a:t>
            </a:r>
          </a:p>
          <a:p>
            <a:r>
              <a:rPr lang="en-US" altLang="en-US"/>
              <a:t>Of note – we went from 160 tasks in an 8 hour shift to 416 in a decade</a:t>
            </a:r>
          </a:p>
          <a:p>
            <a:endParaRPr lang="en-US" altLang="en-US"/>
          </a:p>
          <a:p>
            <a:r>
              <a:rPr lang="en-US" altLang="en-US">
                <a:solidFill>
                  <a:srgbClr val="212121"/>
                </a:solidFill>
                <a:latin typeface="BlinkMacSystemFont"/>
              </a:rPr>
              <a:t>A fundamental understanding of multitasking within nursing workflow is important in today's dynamic and complex healthcare environment. We conducted a time motion study to understand nursing workflow, specifically multitasking and task switching activities. We used TimeCaT, a comprehensive electronic time capture tool, to capture observational data. We established inter-observer reliability prior to data collection. We completed 56 hours of observation of 10 registered nurses. We found, on average, nurses had 124 communications and 208 hands-on tasks per 4-hour block of time. They multitasked (having communication and hands-on tasks simultaneously) 131 times, representing 39.48% of all times; the total multitasking duration ranges from 14.6 minutes to 109 minutes, 44.98 minutes (18.63%) on average. We also reviewed workflow visualization to uncover the multitasking events. Our study design and methods provide a practical and reliable approach to conducting and analyzing time motion studies from both quantitative and qualitative perspectives.</a:t>
            </a:r>
            <a:endParaRPr lang="en-US" altLang="en-US"/>
          </a:p>
        </p:txBody>
      </p:sp>
      <p:sp>
        <p:nvSpPr>
          <p:cNvPr id="22532" name="Slide Number Placeholder 3">
            <a:extLst>
              <a:ext uri="{FF2B5EF4-FFF2-40B4-BE49-F238E27FC236}">
                <a16:creationId xmlns:a16="http://schemas.microsoft.com/office/drawing/2014/main" id="{9E649FCC-137D-36E5-674B-A1C02BF25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B0162F2-3EFA-412B-9C31-5523B4DA0E39}"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BE430F1-9338-834F-9E99-513DD4CC3E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EDDFB5-42E8-76BB-3CF9-68B55616D4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338E77-371F-BDCC-BAC9-6CAE0B5E249D}"/>
              </a:ext>
            </a:extLst>
          </p:cNvPr>
          <p:cNvSpPr>
            <a:spLocks noGrp="1" noChangeArrowheads="1"/>
          </p:cNvSpPr>
          <p:nvPr>
            <p:ph type="sldNum" sz="quarter" idx="12"/>
          </p:nvPr>
        </p:nvSpPr>
        <p:spPr>
          <a:ln/>
        </p:spPr>
        <p:txBody>
          <a:bodyPr/>
          <a:lstStyle>
            <a:lvl1pPr>
              <a:defRPr/>
            </a:lvl1pPr>
          </a:lstStyle>
          <a:p>
            <a:pPr>
              <a:defRPr/>
            </a:pPr>
            <a:fld id="{4A16C091-CB41-48A8-BE08-9CB377C483C2}" type="slidenum">
              <a:rPr lang="en-US" altLang="en-US"/>
              <a:pPr>
                <a:defRPr/>
              </a:pPr>
              <a:t>‹#›</a:t>
            </a:fld>
            <a:endParaRPr lang="en-US" altLang="en-US"/>
          </a:p>
        </p:txBody>
      </p:sp>
    </p:spTree>
    <p:extLst>
      <p:ext uri="{BB962C8B-B14F-4D97-AF65-F5344CB8AC3E}">
        <p14:creationId xmlns:p14="http://schemas.microsoft.com/office/powerpoint/2010/main" val="385029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E1551B-4037-1A9D-A5A1-A205F7F02A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82E4D0-E3BF-6EFE-391D-7924F794D0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E8E59A-5FCF-FD22-1F15-56485733B711}"/>
              </a:ext>
            </a:extLst>
          </p:cNvPr>
          <p:cNvSpPr>
            <a:spLocks noGrp="1" noChangeArrowheads="1"/>
          </p:cNvSpPr>
          <p:nvPr>
            <p:ph type="sldNum" sz="quarter" idx="12"/>
          </p:nvPr>
        </p:nvSpPr>
        <p:spPr>
          <a:ln/>
        </p:spPr>
        <p:txBody>
          <a:bodyPr/>
          <a:lstStyle>
            <a:lvl1pPr>
              <a:defRPr/>
            </a:lvl1pPr>
          </a:lstStyle>
          <a:p>
            <a:pPr>
              <a:defRPr/>
            </a:pPr>
            <a:fld id="{99031BFD-838C-4C8E-A17A-702245D6A1A3}" type="slidenum">
              <a:rPr lang="en-US" altLang="en-US"/>
              <a:pPr>
                <a:defRPr/>
              </a:pPr>
              <a:t>‹#›</a:t>
            </a:fld>
            <a:endParaRPr lang="en-US" altLang="en-US"/>
          </a:p>
        </p:txBody>
      </p:sp>
    </p:spTree>
    <p:extLst>
      <p:ext uri="{BB962C8B-B14F-4D97-AF65-F5344CB8AC3E}">
        <p14:creationId xmlns:p14="http://schemas.microsoft.com/office/powerpoint/2010/main" val="330102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7820D1-091F-249E-99A3-2A8258528B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BDAE3C-636C-ED60-6965-A70C98F94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68F6C3-56FE-E289-D3C1-B358C6460435}"/>
              </a:ext>
            </a:extLst>
          </p:cNvPr>
          <p:cNvSpPr>
            <a:spLocks noGrp="1" noChangeArrowheads="1"/>
          </p:cNvSpPr>
          <p:nvPr>
            <p:ph type="sldNum" sz="quarter" idx="12"/>
          </p:nvPr>
        </p:nvSpPr>
        <p:spPr>
          <a:ln/>
        </p:spPr>
        <p:txBody>
          <a:bodyPr/>
          <a:lstStyle>
            <a:lvl1pPr>
              <a:defRPr/>
            </a:lvl1pPr>
          </a:lstStyle>
          <a:p>
            <a:pPr>
              <a:defRPr/>
            </a:pPr>
            <a:fld id="{3A49FD85-F80E-4FC6-B222-01AA4A217B1B}" type="slidenum">
              <a:rPr lang="en-US" altLang="en-US"/>
              <a:pPr>
                <a:defRPr/>
              </a:pPr>
              <a:t>‹#›</a:t>
            </a:fld>
            <a:endParaRPr lang="en-US" altLang="en-US"/>
          </a:p>
        </p:txBody>
      </p:sp>
    </p:spTree>
    <p:extLst>
      <p:ext uri="{BB962C8B-B14F-4D97-AF65-F5344CB8AC3E}">
        <p14:creationId xmlns:p14="http://schemas.microsoft.com/office/powerpoint/2010/main" val="351717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68038B0-D697-0192-6B24-EA246DAB675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3574D8A-B3EA-AE10-F9DA-D8AEBF2381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61BD80F-4751-ADBD-5E0C-769E79C6CBAE}"/>
              </a:ext>
            </a:extLst>
          </p:cNvPr>
          <p:cNvSpPr>
            <a:spLocks noGrp="1" noChangeArrowheads="1"/>
          </p:cNvSpPr>
          <p:nvPr>
            <p:ph type="sldNum" sz="quarter" idx="12"/>
          </p:nvPr>
        </p:nvSpPr>
        <p:spPr>
          <a:ln/>
        </p:spPr>
        <p:txBody>
          <a:bodyPr/>
          <a:lstStyle>
            <a:lvl1pPr>
              <a:defRPr/>
            </a:lvl1pPr>
          </a:lstStyle>
          <a:p>
            <a:pPr>
              <a:defRPr/>
            </a:pPr>
            <a:fld id="{D4B7560C-A1BC-41CF-A003-CAC64723A104}" type="slidenum">
              <a:rPr lang="en-US" altLang="en-US"/>
              <a:pPr>
                <a:defRPr/>
              </a:pPr>
              <a:t>‹#›</a:t>
            </a:fld>
            <a:endParaRPr lang="en-US" altLang="en-US"/>
          </a:p>
        </p:txBody>
      </p:sp>
    </p:spTree>
    <p:extLst>
      <p:ext uri="{BB962C8B-B14F-4D97-AF65-F5344CB8AC3E}">
        <p14:creationId xmlns:p14="http://schemas.microsoft.com/office/powerpoint/2010/main" val="424917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170C45-85D6-B530-70E1-08E7143258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87E6F9-9096-D36F-BAAC-4C2E3850F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2BD599-5512-B735-80B1-8CB1D0880CD3}"/>
              </a:ext>
            </a:extLst>
          </p:cNvPr>
          <p:cNvSpPr>
            <a:spLocks noGrp="1" noChangeArrowheads="1"/>
          </p:cNvSpPr>
          <p:nvPr>
            <p:ph type="sldNum" sz="quarter" idx="12"/>
          </p:nvPr>
        </p:nvSpPr>
        <p:spPr>
          <a:ln/>
        </p:spPr>
        <p:txBody>
          <a:bodyPr/>
          <a:lstStyle>
            <a:lvl1pPr>
              <a:defRPr/>
            </a:lvl1pPr>
          </a:lstStyle>
          <a:p>
            <a:pPr>
              <a:defRPr/>
            </a:pPr>
            <a:fld id="{E010F7D3-865F-41A0-8857-1F9D10A637FE}" type="slidenum">
              <a:rPr lang="en-US" altLang="en-US"/>
              <a:pPr>
                <a:defRPr/>
              </a:pPr>
              <a:t>‹#›</a:t>
            </a:fld>
            <a:endParaRPr lang="en-US" altLang="en-US"/>
          </a:p>
        </p:txBody>
      </p:sp>
    </p:spTree>
    <p:extLst>
      <p:ext uri="{BB962C8B-B14F-4D97-AF65-F5344CB8AC3E}">
        <p14:creationId xmlns:p14="http://schemas.microsoft.com/office/powerpoint/2010/main" val="217473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045D58-327E-B4E4-60F2-43E1E8E679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969158-68F2-7836-6085-32B2DA9046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9785E-A009-A484-D445-DB626AD26201}"/>
              </a:ext>
            </a:extLst>
          </p:cNvPr>
          <p:cNvSpPr>
            <a:spLocks noGrp="1" noChangeArrowheads="1"/>
          </p:cNvSpPr>
          <p:nvPr>
            <p:ph type="sldNum" sz="quarter" idx="12"/>
          </p:nvPr>
        </p:nvSpPr>
        <p:spPr>
          <a:ln/>
        </p:spPr>
        <p:txBody>
          <a:bodyPr/>
          <a:lstStyle>
            <a:lvl1pPr>
              <a:defRPr/>
            </a:lvl1pPr>
          </a:lstStyle>
          <a:p>
            <a:pPr>
              <a:defRPr/>
            </a:pPr>
            <a:fld id="{57EC6B7F-E92C-4A54-83C9-0F7E71C69F8C}" type="slidenum">
              <a:rPr lang="en-US" altLang="en-US"/>
              <a:pPr>
                <a:defRPr/>
              </a:pPr>
              <a:t>‹#›</a:t>
            </a:fld>
            <a:endParaRPr lang="en-US" altLang="en-US"/>
          </a:p>
        </p:txBody>
      </p:sp>
    </p:spTree>
    <p:extLst>
      <p:ext uri="{BB962C8B-B14F-4D97-AF65-F5344CB8AC3E}">
        <p14:creationId xmlns:p14="http://schemas.microsoft.com/office/powerpoint/2010/main" val="321045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1060F7-6E67-270B-C0AD-F31F8EC1AE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5C85BF-72C7-9336-6A48-FC12F7D46B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88BAAD-8A14-DBF0-ACF8-877B2CFCB106}"/>
              </a:ext>
            </a:extLst>
          </p:cNvPr>
          <p:cNvSpPr>
            <a:spLocks noGrp="1" noChangeArrowheads="1"/>
          </p:cNvSpPr>
          <p:nvPr>
            <p:ph type="sldNum" sz="quarter" idx="12"/>
          </p:nvPr>
        </p:nvSpPr>
        <p:spPr>
          <a:ln/>
        </p:spPr>
        <p:txBody>
          <a:bodyPr/>
          <a:lstStyle>
            <a:lvl1pPr>
              <a:defRPr/>
            </a:lvl1pPr>
          </a:lstStyle>
          <a:p>
            <a:pPr>
              <a:defRPr/>
            </a:pPr>
            <a:fld id="{275F2B9E-CD25-4722-993D-F3F15DC075D6}" type="slidenum">
              <a:rPr lang="en-US" altLang="en-US"/>
              <a:pPr>
                <a:defRPr/>
              </a:pPr>
              <a:t>‹#›</a:t>
            </a:fld>
            <a:endParaRPr lang="en-US" altLang="en-US"/>
          </a:p>
        </p:txBody>
      </p:sp>
    </p:spTree>
    <p:extLst>
      <p:ext uri="{BB962C8B-B14F-4D97-AF65-F5344CB8AC3E}">
        <p14:creationId xmlns:p14="http://schemas.microsoft.com/office/powerpoint/2010/main" val="10411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6EB26C-5C40-5EA5-31FC-7FF24AF552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39EC5F5-950E-CE58-CA22-54AD2D5B62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2D0E4FC-6076-6B3A-D1DC-C0018D6787E6}"/>
              </a:ext>
            </a:extLst>
          </p:cNvPr>
          <p:cNvSpPr>
            <a:spLocks noGrp="1" noChangeArrowheads="1"/>
          </p:cNvSpPr>
          <p:nvPr>
            <p:ph type="sldNum" sz="quarter" idx="12"/>
          </p:nvPr>
        </p:nvSpPr>
        <p:spPr>
          <a:ln/>
        </p:spPr>
        <p:txBody>
          <a:bodyPr/>
          <a:lstStyle>
            <a:lvl1pPr>
              <a:defRPr/>
            </a:lvl1pPr>
          </a:lstStyle>
          <a:p>
            <a:pPr>
              <a:defRPr/>
            </a:pPr>
            <a:fld id="{B543664C-12E8-4C79-9F47-0FB95C9043B3}" type="slidenum">
              <a:rPr lang="en-US" altLang="en-US"/>
              <a:pPr>
                <a:defRPr/>
              </a:pPr>
              <a:t>‹#›</a:t>
            </a:fld>
            <a:endParaRPr lang="en-US" altLang="en-US"/>
          </a:p>
        </p:txBody>
      </p:sp>
    </p:spTree>
    <p:extLst>
      <p:ext uri="{BB962C8B-B14F-4D97-AF65-F5344CB8AC3E}">
        <p14:creationId xmlns:p14="http://schemas.microsoft.com/office/powerpoint/2010/main" val="373176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58607A2-F4E4-741F-3992-53D1DCC1992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E1FF226-8564-F0EB-3BBD-851095ECF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B6C868-9BB0-519F-1D21-B1FEBD919929}"/>
              </a:ext>
            </a:extLst>
          </p:cNvPr>
          <p:cNvSpPr>
            <a:spLocks noGrp="1" noChangeArrowheads="1"/>
          </p:cNvSpPr>
          <p:nvPr>
            <p:ph type="sldNum" sz="quarter" idx="12"/>
          </p:nvPr>
        </p:nvSpPr>
        <p:spPr>
          <a:ln/>
        </p:spPr>
        <p:txBody>
          <a:bodyPr/>
          <a:lstStyle>
            <a:lvl1pPr>
              <a:defRPr/>
            </a:lvl1pPr>
          </a:lstStyle>
          <a:p>
            <a:pPr>
              <a:defRPr/>
            </a:pPr>
            <a:fld id="{DBAACE64-A7C8-47E1-B006-B20F509E215A}" type="slidenum">
              <a:rPr lang="en-US" altLang="en-US"/>
              <a:pPr>
                <a:defRPr/>
              </a:pPr>
              <a:t>‹#›</a:t>
            </a:fld>
            <a:endParaRPr lang="en-US" altLang="en-US"/>
          </a:p>
        </p:txBody>
      </p:sp>
    </p:spTree>
    <p:extLst>
      <p:ext uri="{BB962C8B-B14F-4D97-AF65-F5344CB8AC3E}">
        <p14:creationId xmlns:p14="http://schemas.microsoft.com/office/powerpoint/2010/main" val="308002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A146DD-72C6-9183-14E4-FF41CC1A06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3D24EE-04D6-9F49-8F67-3B86ABF2F6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FE678D-1620-276D-BADC-9D0A533277AB}"/>
              </a:ext>
            </a:extLst>
          </p:cNvPr>
          <p:cNvSpPr>
            <a:spLocks noGrp="1" noChangeArrowheads="1"/>
          </p:cNvSpPr>
          <p:nvPr>
            <p:ph type="sldNum" sz="quarter" idx="12"/>
          </p:nvPr>
        </p:nvSpPr>
        <p:spPr>
          <a:ln/>
        </p:spPr>
        <p:txBody>
          <a:bodyPr/>
          <a:lstStyle>
            <a:lvl1pPr>
              <a:defRPr/>
            </a:lvl1pPr>
          </a:lstStyle>
          <a:p>
            <a:pPr>
              <a:defRPr/>
            </a:pPr>
            <a:fld id="{1BD5E1AE-F33B-4877-8226-82512D287BB1}" type="slidenum">
              <a:rPr lang="en-US" altLang="en-US"/>
              <a:pPr>
                <a:defRPr/>
              </a:pPr>
              <a:t>‹#›</a:t>
            </a:fld>
            <a:endParaRPr lang="en-US" altLang="en-US"/>
          </a:p>
        </p:txBody>
      </p:sp>
    </p:spTree>
    <p:extLst>
      <p:ext uri="{BB962C8B-B14F-4D97-AF65-F5344CB8AC3E}">
        <p14:creationId xmlns:p14="http://schemas.microsoft.com/office/powerpoint/2010/main" val="261710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1A5C38-C817-2856-C525-6F7D86F800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73ED06-1B17-6C96-8A65-F3825BC058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6FB464-C55A-6F76-6059-D8787B7244F3}"/>
              </a:ext>
            </a:extLst>
          </p:cNvPr>
          <p:cNvSpPr>
            <a:spLocks noGrp="1" noChangeArrowheads="1"/>
          </p:cNvSpPr>
          <p:nvPr>
            <p:ph type="sldNum" sz="quarter" idx="12"/>
          </p:nvPr>
        </p:nvSpPr>
        <p:spPr>
          <a:ln/>
        </p:spPr>
        <p:txBody>
          <a:bodyPr/>
          <a:lstStyle>
            <a:lvl1pPr>
              <a:defRPr/>
            </a:lvl1pPr>
          </a:lstStyle>
          <a:p>
            <a:pPr>
              <a:defRPr/>
            </a:pPr>
            <a:fld id="{BE25B155-454A-4D4D-85BF-7A8A49039FFD}" type="slidenum">
              <a:rPr lang="en-US" altLang="en-US"/>
              <a:pPr>
                <a:defRPr/>
              </a:pPr>
              <a:t>‹#›</a:t>
            </a:fld>
            <a:endParaRPr lang="en-US" altLang="en-US"/>
          </a:p>
        </p:txBody>
      </p:sp>
    </p:spTree>
    <p:extLst>
      <p:ext uri="{BB962C8B-B14F-4D97-AF65-F5344CB8AC3E}">
        <p14:creationId xmlns:p14="http://schemas.microsoft.com/office/powerpoint/2010/main" val="356330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B3D8A7-2E5E-AE14-6376-FBBB4A2740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DB612C-C301-2234-E971-A6690886A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67387E-874C-8DC1-47B3-A0716E5F4772}"/>
              </a:ext>
            </a:extLst>
          </p:cNvPr>
          <p:cNvSpPr>
            <a:spLocks noGrp="1" noChangeArrowheads="1"/>
          </p:cNvSpPr>
          <p:nvPr>
            <p:ph type="sldNum" sz="quarter" idx="12"/>
          </p:nvPr>
        </p:nvSpPr>
        <p:spPr>
          <a:ln/>
        </p:spPr>
        <p:txBody>
          <a:bodyPr/>
          <a:lstStyle>
            <a:lvl1pPr>
              <a:defRPr/>
            </a:lvl1pPr>
          </a:lstStyle>
          <a:p>
            <a:pPr>
              <a:defRPr/>
            </a:pPr>
            <a:fld id="{2B8EE19B-03D2-46AD-A7D6-5A6B66EB9E34}" type="slidenum">
              <a:rPr lang="en-US" altLang="en-US"/>
              <a:pPr>
                <a:defRPr/>
              </a:pPr>
              <a:t>‹#›</a:t>
            </a:fld>
            <a:endParaRPr lang="en-US" altLang="en-US"/>
          </a:p>
        </p:txBody>
      </p:sp>
    </p:spTree>
    <p:extLst>
      <p:ext uri="{BB962C8B-B14F-4D97-AF65-F5344CB8AC3E}">
        <p14:creationId xmlns:p14="http://schemas.microsoft.com/office/powerpoint/2010/main" val="12440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3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AD9BCF-6CD6-3423-D5EB-D9A28D7A3D7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8C320D9-40A8-8BA0-1319-9E4E98596D3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0F22BB-252E-F82F-2864-6CB87ECC05C7}"/>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83C78938-7EEE-3159-EDD8-BD825BC56CA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EC07C153-18B3-2F3B-ABEF-4EF94A755D1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1E7D05-BB87-46BA-9D36-8C0D07D5D73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leenbart@ms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ted.com/talks/christine_porath_why_being_respectful_to_your_coworkers_is_good_for_business?user_email_address=b93e2cbbd62005215c07889018f0a011" TargetMode="External"/><Relationship Id="rId2" Type="http://schemas.openxmlformats.org/officeDocument/2006/relationships/hyperlink" Target="http://www.kathleenbartholomew.com/resources/educational-mini-series.htm" TargetMode="External"/><Relationship Id="rId1" Type="http://schemas.openxmlformats.org/officeDocument/2006/relationships/slideLayout" Target="../slideLayouts/slideLayout7.xml"/><Relationship Id="rId4" Type="http://schemas.openxmlformats.org/officeDocument/2006/relationships/hyperlink" Target="https://www.youtube.com/watch?v=Qh4HW3yx00w"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kathleenbart@msn.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AA40220-7B58-7E15-4B8D-53C4B4002860}"/>
              </a:ext>
            </a:extLst>
          </p:cNvPr>
          <p:cNvSpPr>
            <a:spLocks noGrp="1" noChangeArrowheads="1"/>
          </p:cNvSpPr>
          <p:nvPr>
            <p:ph type="ctrTitle"/>
          </p:nvPr>
        </p:nvSpPr>
        <p:spPr>
          <a:xfrm>
            <a:off x="1905000" y="838200"/>
            <a:ext cx="8153400" cy="685800"/>
          </a:xfrm>
        </p:spPr>
        <p:txBody>
          <a:bodyPr/>
          <a:lstStyle/>
          <a:p>
            <a:r>
              <a:rPr lang="en-US" altLang="en-US" b="1" dirty="0"/>
              <a:t>POHMS</a:t>
            </a:r>
          </a:p>
        </p:txBody>
      </p:sp>
      <p:sp>
        <p:nvSpPr>
          <p:cNvPr id="3075" name="Rectangle 3">
            <a:extLst>
              <a:ext uri="{FF2B5EF4-FFF2-40B4-BE49-F238E27FC236}">
                <a16:creationId xmlns:a16="http://schemas.microsoft.com/office/drawing/2014/main" id="{E09BDB0B-FD43-F4FB-E00C-E9255097CA2F}"/>
              </a:ext>
            </a:extLst>
          </p:cNvPr>
          <p:cNvSpPr>
            <a:spLocks noGrp="1" noChangeArrowheads="1"/>
          </p:cNvSpPr>
          <p:nvPr>
            <p:ph type="subTitle" idx="1"/>
          </p:nvPr>
        </p:nvSpPr>
        <p:spPr>
          <a:xfrm>
            <a:off x="1752600" y="2057400"/>
            <a:ext cx="8686800" cy="5715000"/>
          </a:xfrm>
        </p:spPr>
        <p:txBody>
          <a:bodyPr/>
          <a:lstStyle/>
          <a:p>
            <a:pPr>
              <a:lnSpc>
                <a:spcPct val="90000"/>
              </a:lnSpc>
            </a:pPr>
            <a:r>
              <a:rPr lang="en-US" altLang="en-US" sz="3600" b="1" i="1" dirty="0">
                <a:solidFill>
                  <a:schemeClr val="tx2"/>
                </a:solidFill>
              </a:rPr>
              <a:t>Creating a Healthy Work Environment</a:t>
            </a:r>
            <a:endParaRPr lang="en-US" altLang="en-US" sz="3600" b="1" dirty="0"/>
          </a:p>
          <a:p>
            <a:pPr>
              <a:lnSpc>
                <a:spcPct val="90000"/>
              </a:lnSpc>
            </a:pPr>
            <a:endParaRPr lang="en-US" altLang="en-US" sz="3600" b="1" dirty="0"/>
          </a:p>
          <a:p>
            <a:pPr>
              <a:lnSpc>
                <a:spcPct val="90000"/>
              </a:lnSpc>
            </a:pPr>
            <a:endParaRPr lang="en-US" altLang="en-US" sz="3600" b="1" dirty="0"/>
          </a:p>
          <a:p>
            <a:pPr>
              <a:lnSpc>
                <a:spcPct val="90000"/>
              </a:lnSpc>
            </a:pPr>
            <a:endParaRPr lang="en-US" altLang="en-US" sz="3600" b="1" dirty="0"/>
          </a:p>
          <a:p>
            <a:pPr>
              <a:lnSpc>
                <a:spcPct val="90000"/>
              </a:lnSpc>
            </a:pPr>
            <a:endParaRPr lang="en-US" altLang="en-US" sz="3600" b="1" dirty="0"/>
          </a:p>
          <a:p>
            <a:pPr>
              <a:lnSpc>
                <a:spcPct val="90000"/>
              </a:lnSpc>
            </a:pPr>
            <a:r>
              <a:rPr lang="en-US" altLang="en-US" sz="2400" b="1" dirty="0"/>
              <a:t>Kathleen Bartholomew, BS, RN, MN</a:t>
            </a:r>
          </a:p>
          <a:p>
            <a:pPr>
              <a:lnSpc>
                <a:spcPct val="90000"/>
              </a:lnSpc>
            </a:pPr>
            <a:r>
              <a:rPr lang="en-US" altLang="en-US" sz="2400" b="1" dirty="0">
                <a:hlinkClick r:id="rId3"/>
              </a:rPr>
              <a:t>kathleenbart@msn.com</a:t>
            </a:r>
            <a:endParaRPr lang="en-US" altLang="en-US" sz="2400" b="1" dirty="0"/>
          </a:p>
          <a:p>
            <a:pPr>
              <a:lnSpc>
                <a:spcPct val="90000"/>
              </a:lnSpc>
            </a:pPr>
            <a:r>
              <a:rPr lang="en-US" altLang="en-US" sz="2400" b="1" dirty="0"/>
              <a:t>April 28, 2023</a:t>
            </a:r>
          </a:p>
          <a:p>
            <a:pPr>
              <a:lnSpc>
                <a:spcPct val="90000"/>
              </a:lnSpc>
            </a:pPr>
            <a:endParaRPr lang="en-US" altLang="en-US" sz="2800" b="1" dirty="0"/>
          </a:p>
        </p:txBody>
      </p:sp>
      <p:sp>
        <p:nvSpPr>
          <p:cNvPr id="3076" name="Line 4">
            <a:extLst>
              <a:ext uri="{FF2B5EF4-FFF2-40B4-BE49-F238E27FC236}">
                <a16:creationId xmlns:a16="http://schemas.microsoft.com/office/drawing/2014/main" id="{D5A50392-6526-8C87-143D-F9663D935B0A}"/>
              </a:ext>
            </a:extLst>
          </p:cNvPr>
          <p:cNvSpPr>
            <a:spLocks noChangeShapeType="1"/>
          </p:cNvSpPr>
          <p:nvPr/>
        </p:nvSpPr>
        <p:spPr bwMode="auto">
          <a:xfrm>
            <a:off x="2743200" y="1676400"/>
            <a:ext cx="6934200" cy="460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38400" y="457200"/>
            <a:ext cx="7848600" cy="1143000"/>
          </a:xfrm>
        </p:spPr>
        <p:txBody>
          <a:bodyPr/>
          <a:lstStyle/>
          <a:p>
            <a:r>
              <a:rPr lang="en-US" altLang="en-US" dirty="0"/>
              <a:t> 	</a:t>
            </a:r>
          </a:p>
        </p:txBody>
      </p:sp>
      <p:sp>
        <p:nvSpPr>
          <p:cNvPr id="22531" name="Line 3"/>
          <p:cNvSpPr>
            <a:spLocks noChangeShapeType="1"/>
          </p:cNvSpPr>
          <p:nvPr/>
        </p:nvSpPr>
        <p:spPr bwMode="auto">
          <a:xfrm>
            <a:off x="3048000" y="1143000"/>
            <a:ext cx="6248400" cy="0"/>
          </a:xfrm>
          <a:prstGeom prst="line">
            <a:avLst/>
          </a:prstGeom>
          <a:noFill/>
          <a:ln w="1587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2" name="Line 4"/>
          <p:cNvSpPr>
            <a:spLocks noChangeShapeType="1"/>
          </p:cNvSpPr>
          <p:nvPr/>
        </p:nvSpPr>
        <p:spPr bwMode="auto">
          <a:xfrm>
            <a:off x="3048000" y="5943600"/>
            <a:ext cx="6370638" cy="0"/>
          </a:xfrm>
          <a:prstGeom prst="line">
            <a:avLst/>
          </a:prstGeom>
          <a:noFill/>
          <a:ln w="1587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3" name="Down Arrow 12"/>
          <p:cNvSpPr>
            <a:spLocks noChangeArrowheads="1"/>
          </p:cNvSpPr>
          <p:nvPr/>
        </p:nvSpPr>
        <p:spPr bwMode="auto">
          <a:xfrm>
            <a:off x="3352800" y="1524000"/>
            <a:ext cx="381000" cy="36576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2534" name="Down Arrow 13"/>
          <p:cNvSpPr>
            <a:spLocks noChangeArrowheads="1"/>
          </p:cNvSpPr>
          <p:nvPr/>
        </p:nvSpPr>
        <p:spPr bwMode="auto">
          <a:xfrm flipH="1">
            <a:off x="8534401" y="1371600"/>
            <a:ext cx="334963" cy="3733800"/>
          </a:xfrm>
          <a:prstGeom prst="downArrow">
            <a:avLst>
              <a:gd name="adj1" fmla="val 50000"/>
              <a:gd name="adj2" fmla="val 50058"/>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2535" name="Down Arrow 14"/>
          <p:cNvSpPr>
            <a:spLocks noChangeArrowheads="1"/>
          </p:cNvSpPr>
          <p:nvPr/>
        </p:nvSpPr>
        <p:spPr bwMode="auto">
          <a:xfrm>
            <a:off x="6096000" y="1371600"/>
            <a:ext cx="381000" cy="38100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2536" name="TextBox 7"/>
          <p:cNvSpPr txBox="1">
            <a:spLocks noChangeArrowheads="1"/>
          </p:cNvSpPr>
          <p:nvPr/>
        </p:nvSpPr>
        <p:spPr bwMode="auto">
          <a:xfrm>
            <a:off x="2971801" y="228601"/>
            <a:ext cx="4373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r>
              <a:rPr lang="en-US" altLang="en-US" sz="4800"/>
              <a:t>Dominant Group</a:t>
            </a:r>
          </a:p>
        </p:txBody>
      </p:sp>
      <p:sp>
        <p:nvSpPr>
          <p:cNvPr id="22537" name="TextBox 8"/>
          <p:cNvSpPr txBox="1">
            <a:spLocks noChangeArrowheads="1"/>
          </p:cNvSpPr>
          <p:nvPr/>
        </p:nvSpPr>
        <p:spPr bwMode="auto">
          <a:xfrm>
            <a:off x="2971801" y="6027738"/>
            <a:ext cx="4506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r>
              <a:rPr lang="en-US" altLang="en-US" sz="4800"/>
              <a:t>Oppressed Group</a:t>
            </a:r>
          </a:p>
        </p:txBody>
      </p:sp>
    </p:spTree>
    <p:extLst>
      <p:ext uri="{BB962C8B-B14F-4D97-AF65-F5344CB8AC3E}">
        <p14:creationId xmlns:p14="http://schemas.microsoft.com/office/powerpoint/2010/main" val="176161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438400" y="457200"/>
            <a:ext cx="7848600" cy="1143000"/>
          </a:xfrm>
        </p:spPr>
        <p:txBody>
          <a:bodyPr/>
          <a:lstStyle/>
          <a:p>
            <a:r>
              <a:rPr lang="en-US" altLang="en-US" dirty="0"/>
              <a:t> 	</a:t>
            </a:r>
          </a:p>
        </p:txBody>
      </p:sp>
      <p:sp>
        <p:nvSpPr>
          <p:cNvPr id="23555" name="Line 3"/>
          <p:cNvSpPr>
            <a:spLocks noChangeShapeType="1"/>
          </p:cNvSpPr>
          <p:nvPr/>
        </p:nvSpPr>
        <p:spPr bwMode="auto">
          <a:xfrm>
            <a:off x="3048000" y="1143000"/>
            <a:ext cx="6248400" cy="0"/>
          </a:xfrm>
          <a:prstGeom prst="line">
            <a:avLst/>
          </a:prstGeom>
          <a:noFill/>
          <a:ln w="1587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6" name="Line 4"/>
          <p:cNvSpPr>
            <a:spLocks noChangeShapeType="1"/>
          </p:cNvSpPr>
          <p:nvPr/>
        </p:nvSpPr>
        <p:spPr bwMode="auto">
          <a:xfrm>
            <a:off x="3048000" y="5943600"/>
            <a:ext cx="6370638" cy="0"/>
          </a:xfrm>
          <a:prstGeom prst="line">
            <a:avLst/>
          </a:prstGeom>
          <a:noFill/>
          <a:ln w="1587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Down Arrow 12"/>
          <p:cNvSpPr>
            <a:spLocks noChangeArrowheads="1"/>
          </p:cNvSpPr>
          <p:nvPr/>
        </p:nvSpPr>
        <p:spPr bwMode="auto">
          <a:xfrm>
            <a:off x="3352800" y="1524000"/>
            <a:ext cx="381000" cy="36576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58" name="Down Arrow 13"/>
          <p:cNvSpPr>
            <a:spLocks noChangeArrowheads="1"/>
          </p:cNvSpPr>
          <p:nvPr/>
        </p:nvSpPr>
        <p:spPr bwMode="auto">
          <a:xfrm flipH="1">
            <a:off x="8534401" y="1371600"/>
            <a:ext cx="334963" cy="3733800"/>
          </a:xfrm>
          <a:prstGeom prst="downArrow">
            <a:avLst>
              <a:gd name="adj1" fmla="val 50000"/>
              <a:gd name="adj2" fmla="val 50058"/>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59" name="Down Arrow 14"/>
          <p:cNvSpPr>
            <a:spLocks noChangeArrowheads="1"/>
          </p:cNvSpPr>
          <p:nvPr/>
        </p:nvSpPr>
        <p:spPr bwMode="auto">
          <a:xfrm>
            <a:off x="6096000" y="1371600"/>
            <a:ext cx="381000" cy="38100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0" name="Right Arrow 8"/>
          <p:cNvSpPr>
            <a:spLocks noChangeArrowheads="1"/>
          </p:cNvSpPr>
          <p:nvPr/>
        </p:nvSpPr>
        <p:spPr bwMode="auto">
          <a:xfrm rot="10800000">
            <a:off x="4800600" y="5486400"/>
            <a:ext cx="762000" cy="274638"/>
          </a:xfrm>
          <a:prstGeom prst="rightArrow">
            <a:avLst>
              <a:gd name="adj1" fmla="val 50000"/>
              <a:gd name="adj2" fmla="val 49942"/>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1" name="Right Arrow 9"/>
          <p:cNvSpPr>
            <a:spLocks noChangeArrowheads="1"/>
          </p:cNvSpPr>
          <p:nvPr/>
        </p:nvSpPr>
        <p:spPr bwMode="auto">
          <a:xfrm>
            <a:off x="5486400" y="5486400"/>
            <a:ext cx="762000" cy="274638"/>
          </a:xfrm>
          <a:prstGeom prst="rightArrow">
            <a:avLst>
              <a:gd name="adj1" fmla="val 50000"/>
              <a:gd name="adj2" fmla="val 49942"/>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2" name="Right Arrow 10"/>
          <p:cNvSpPr>
            <a:spLocks noChangeArrowheads="1"/>
          </p:cNvSpPr>
          <p:nvPr/>
        </p:nvSpPr>
        <p:spPr bwMode="auto">
          <a:xfrm rot="10800000">
            <a:off x="6324600" y="5486400"/>
            <a:ext cx="762000" cy="274638"/>
          </a:xfrm>
          <a:prstGeom prst="rightArrow">
            <a:avLst>
              <a:gd name="adj1" fmla="val 50000"/>
              <a:gd name="adj2" fmla="val 49942"/>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3" name="Right Arrow 11"/>
          <p:cNvSpPr>
            <a:spLocks noChangeArrowheads="1"/>
          </p:cNvSpPr>
          <p:nvPr/>
        </p:nvSpPr>
        <p:spPr bwMode="auto">
          <a:xfrm flipV="1">
            <a:off x="7086600" y="5486400"/>
            <a:ext cx="762000" cy="304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4" name="Right Arrow 16"/>
          <p:cNvSpPr>
            <a:spLocks noChangeArrowheads="1"/>
          </p:cNvSpPr>
          <p:nvPr/>
        </p:nvSpPr>
        <p:spPr bwMode="auto">
          <a:xfrm flipV="1">
            <a:off x="8915400" y="5486400"/>
            <a:ext cx="762000" cy="304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5" name="Right Arrow 17"/>
          <p:cNvSpPr>
            <a:spLocks noChangeArrowheads="1"/>
          </p:cNvSpPr>
          <p:nvPr/>
        </p:nvSpPr>
        <p:spPr bwMode="auto">
          <a:xfrm rot="10800000">
            <a:off x="8153400" y="5486400"/>
            <a:ext cx="762000" cy="274638"/>
          </a:xfrm>
          <a:prstGeom prst="rightArrow">
            <a:avLst>
              <a:gd name="adj1" fmla="val 50000"/>
              <a:gd name="adj2" fmla="val 49942"/>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6" name="Right Arrow 18"/>
          <p:cNvSpPr>
            <a:spLocks noChangeArrowheads="1"/>
          </p:cNvSpPr>
          <p:nvPr/>
        </p:nvSpPr>
        <p:spPr bwMode="auto">
          <a:xfrm rot="10800000">
            <a:off x="2895600" y="5486400"/>
            <a:ext cx="762000" cy="274638"/>
          </a:xfrm>
          <a:prstGeom prst="rightArrow">
            <a:avLst>
              <a:gd name="adj1" fmla="val 50000"/>
              <a:gd name="adj2" fmla="val 49942"/>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
        <p:nvSpPr>
          <p:cNvPr id="23567" name="Right Arrow 19"/>
          <p:cNvSpPr>
            <a:spLocks noChangeArrowheads="1"/>
          </p:cNvSpPr>
          <p:nvPr/>
        </p:nvSpPr>
        <p:spPr bwMode="auto">
          <a:xfrm flipV="1">
            <a:off x="3657600" y="5486400"/>
            <a:ext cx="762000" cy="304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defRPr sz="2800">
                <a:solidFill>
                  <a:schemeClr val="tx1"/>
                </a:solidFill>
                <a:latin typeface="Times New Roman" pitchFamily="-65" charset="0"/>
              </a:defRPr>
            </a:lvl1pPr>
            <a:lvl2pPr marL="742950" indent="-285750">
              <a:defRPr sz="2800">
                <a:solidFill>
                  <a:schemeClr val="tx1"/>
                </a:solidFill>
                <a:latin typeface="Times New Roman" pitchFamily="-65" charset="0"/>
              </a:defRPr>
            </a:lvl2pPr>
            <a:lvl3pPr marL="1143000" indent="-228600">
              <a:defRPr sz="2800">
                <a:solidFill>
                  <a:schemeClr val="tx1"/>
                </a:solidFill>
                <a:latin typeface="Times New Roman" pitchFamily="-65" charset="0"/>
              </a:defRPr>
            </a:lvl3pPr>
            <a:lvl4pPr marL="1600200" indent="-228600">
              <a:defRPr sz="2800">
                <a:solidFill>
                  <a:schemeClr val="tx1"/>
                </a:solidFill>
                <a:latin typeface="Times New Roman" pitchFamily="-65" charset="0"/>
              </a:defRPr>
            </a:lvl4pPr>
            <a:lvl5pPr marL="2057400" indent="-228600">
              <a:defRPr sz="2800">
                <a:solidFill>
                  <a:schemeClr val="tx1"/>
                </a:solidFill>
                <a:latin typeface="Times New Roman" pitchFamily="-65" charset="0"/>
              </a:defRPr>
            </a:lvl5pPr>
            <a:lvl6pPr marL="2514600" indent="-228600" eaLnBrk="0" fontAlgn="base" hangingPunct="0">
              <a:spcBef>
                <a:spcPct val="0"/>
              </a:spcBef>
              <a:spcAft>
                <a:spcPct val="0"/>
              </a:spcAft>
              <a:defRPr sz="2800">
                <a:solidFill>
                  <a:schemeClr val="tx1"/>
                </a:solidFill>
                <a:latin typeface="Times New Roman" pitchFamily="-65" charset="0"/>
              </a:defRPr>
            </a:lvl6pPr>
            <a:lvl7pPr marL="2971800" indent="-228600" eaLnBrk="0" fontAlgn="base" hangingPunct="0">
              <a:spcBef>
                <a:spcPct val="0"/>
              </a:spcBef>
              <a:spcAft>
                <a:spcPct val="0"/>
              </a:spcAft>
              <a:defRPr sz="2800">
                <a:solidFill>
                  <a:schemeClr val="tx1"/>
                </a:solidFill>
                <a:latin typeface="Times New Roman" pitchFamily="-65" charset="0"/>
              </a:defRPr>
            </a:lvl7pPr>
            <a:lvl8pPr marL="3429000" indent="-228600" eaLnBrk="0" fontAlgn="base" hangingPunct="0">
              <a:spcBef>
                <a:spcPct val="0"/>
              </a:spcBef>
              <a:spcAft>
                <a:spcPct val="0"/>
              </a:spcAft>
              <a:defRPr sz="2800">
                <a:solidFill>
                  <a:schemeClr val="tx1"/>
                </a:solidFill>
                <a:latin typeface="Times New Roman" pitchFamily="-65" charset="0"/>
              </a:defRPr>
            </a:lvl8pPr>
            <a:lvl9pPr marL="3886200" indent="-228600" eaLnBrk="0" fontAlgn="base" hangingPunct="0">
              <a:spcBef>
                <a:spcPct val="0"/>
              </a:spcBef>
              <a:spcAft>
                <a:spcPct val="0"/>
              </a:spcAft>
              <a:defRPr sz="2800">
                <a:solidFill>
                  <a:schemeClr val="tx1"/>
                </a:solidFill>
                <a:latin typeface="Times New Roman" pitchFamily="-65" charset="0"/>
              </a:defRPr>
            </a:lvl9pPr>
          </a:lstStyle>
          <a:p>
            <a:endParaRPr lang="en-US" altLang="en-US"/>
          </a:p>
        </p:txBody>
      </p:sp>
    </p:spTree>
    <p:extLst>
      <p:ext uri="{BB962C8B-B14F-4D97-AF65-F5344CB8AC3E}">
        <p14:creationId xmlns:p14="http://schemas.microsoft.com/office/powerpoint/2010/main" val="301259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g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810001" y="3962401"/>
            <a:ext cx="65452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t>32.8% linked DB with adverse events</a:t>
            </a:r>
          </a:p>
          <a:p>
            <a:r>
              <a:rPr lang="en-US"/>
              <a:t>35.4% linked to medical error</a:t>
            </a:r>
          </a:p>
          <a:p>
            <a:r>
              <a:rPr lang="en-US"/>
              <a:t>24.7 % to compromising patient safety</a:t>
            </a:r>
          </a:p>
          <a:p>
            <a:r>
              <a:rPr lang="en-US" b="1">
                <a:solidFill>
                  <a:schemeClr val="tx2"/>
                </a:solidFill>
              </a:rPr>
              <a:t>12.3% to mortality </a:t>
            </a:r>
            <a:r>
              <a:rPr lang="en-US" sz="2800" b="1">
                <a:solidFill>
                  <a:schemeClr val="tx2"/>
                </a:solidFill>
              </a:rPr>
              <a:t> </a:t>
            </a:r>
            <a:r>
              <a:rPr lang="en-US" sz="1600"/>
              <a:t>(Rosenstein, 2011)</a:t>
            </a:r>
          </a:p>
        </p:txBody>
      </p:sp>
    </p:spTree>
    <p:extLst>
      <p:ext uri="{BB962C8B-B14F-4D97-AF65-F5344CB8AC3E}">
        <p14:creationId xmlns:p14="http://schemas.microsoft.com/office/powerpoint/2010/main" val="342914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A5F1894-2AFA-F05E-44FA-3CE00779828A}"/>
              </a:ext>
            </a:extLst>
          </p:cNvPr>
          <p:cNvSpPr>
            <a:spLocks noGrp="1"/>
          </p:cNvSpPr>
          <p:nvPr>
            <p:ph type="title"/>
          </p:nvPr>
        </p:nvSpPr>
        <p:spPr>
          <a:xfrm>
            <a:off x="2438400" y="1600200"/>
            <a:ext cx="7772400" cy="1143000"/>
          </a:xfrm>
        </p:spPr>
        <p:txBody>
          <a:bodyPr/>
          <a:lstStyle/>
          <a:p>
            <a:r>
              <a:rPr lang="en-US" altLang="en-US" sz="5400" dirty="0">
                <a:ea typeface="ＭＳ Ｐゴシック" panose="020B0600070205080204" pitchFamily="34" charset="-128"/>
              </a:rPr>
              <a:t>Incivility</a:t>
            </a:r>
          </a:p>
        </p:txBody>
      </p:sp>
      <p:pic>
        <p:nvPicPr>
          <p:cNvPr id="19460" name="Picture 2">
            <a:extLst>
              <a:ext uri="{FF2B5EF4-FFF2-40B4-BE49-F238E27FC236}">
                <a16:creationId xmlns:a16="http://schemas.microsoft.com/office/drawing/2014/main" id="{47DF2241-F0DF-17D7-F1BA-DB085865D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228600"/>
            <a:ext cx="9448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a:defRPr sz="3200">
                <a:solidFill>
                  <a:schemeClr val="tx1"/>
                </a:solidFill>
                <a:latin typeface="Times New Roman" panose="02020603050405020304" pitchFamily="18" charset="0"/>
              </a:defRPr>
            </a:lvl5pPr>
            <a:lvl6pPr eaLnBrk="0" fontAlgn="base" hangingPunct="0">
              <a:spcBef>
                <a:spcPct val="0"/>
              </a:spcBef>
              <a:spcAft>
                <a:spcPct val="0"/>
              </a:spcAft>
              <a:defRPr sz="3200">
                <a:solidFill>
                  <a:schemeClr val="tx1"/>
                </a:solidFill>
                <a:latin typeface="Times New Roman" panose="02020603050405020304" pitchFamily="18" charset="0"/>
              </a:defRPr>
            </a:lvl6pPr>
            <a:lvl7pPr eaLnBrk="0" fontAlgn="base" hangingPunct="0">
              <a:spcBef>
                <a:spcPct val="0"/>
              </a:spcBef>
              <a:spcAft>
                <a:spcPct val="0"/>
              </a:spcAft>
              <a:defRPr sz="3200">
                <a:solidFill>
                  <a:schemeClr val="tx1"/>
                </a:solidFill>
                <a:latin typeface="Times New Roman" panose="02020603050405020304" pitchFamily="18" charset="0"/>
              </a:defRPr>
            </a:lvl7pPr>
            <a:lvl8pPr eaLnBrk="0" fontAlgn="base" hangingPunct="0">
              <a:spcBef>
                <a:spcPct val="0"/>
              </a:spcBef>
              <a:spcAft>
                <a:spcPct val="0"/>
              </a:spcAft>
              <a:defRPr sz="3200">
                <a:solidFill>
                  <a:schemeClr val="tx1"/>
                </a:solidFill>
                <a:latin typeface="Times New Roman" panose="02020603050405020304" pitchFamily="18" charset="0"/>
              </a:defRPr>
            </a:lvl8pPr>
            <a:lvl9pPr eaLnBrk="0" fontAlgn="base" hangingPunct="0">
              <a:spcBef>
                <a:spcPct val="0"/>
              </a:spcBef>
              <a:spcAft>
                <a:spcPct val="0"/>
              </a:spcAft>
              <a:defRPr sz="3200">
                <a:solidFill>
                  <a:schemeClr val="tx1"/>
                </a:solidFill>
                <a:latin typeface="Times New Roman" panose="02020603050405020304" pitchFamily="18" charset="0"/>
              </a:defRPr>
            </a:lvl9pPr>
          </a:lstStyle>
          <a:p>
            <a:pPr lvl="4"/>
            <a:r>
              <a:rPr lang="en-US" altLang="en-US" b="1">
                <a:solidFill>
                  <a:schemeClr val="tx2"/>
                </a:solidFill>
              </a:rPr>
              <a:t>Overt</a:t>
            </a:r>
            <a:r>
              <a:rPr lang="en-US" altLang="en-US">
                <a:solidFill>
                  <a:schemeClr val="tx2"/>
                </a:solidFill>
              </a:rPr>
              <a:t>:</a:t>
            </a:r>
            <a:r>
              <a:rPr lang="en-US" altLang="en-US"/>
              <a:t> </a:t>
            </a:r>
          </a:p>
          <a:p>
            <a:pPr lvl="4"/>
            <a:r>
              <a:rPr lang="en-US" altLang="en-US"/>
              <a:t>name-calling, sarcasm, bickering, fault-finding, back-stabbing, criticism, intimidation, gossip, shouting, blaming, put-downs, raising eyebrows, etc.</a:t>
            </a:r>
          </a:p>
          <a:p>
            <a:pPr lvl="4"/>
            <a:endParaRPr lang="en-US" altLang="en-US" b="1"/>
          </a:p>
          <a:p>
            <a:pPr lvl="4"/>
            <a:r>
              <a:rPr lang="en-US" altLang="en-US" b="1">
                <a:solidFill>
                  <a:schemeClr val="tx2"/>
                </a:solidFill>
              </a:rPr>
              <a:t>Covert:</a:t>
            </a:r>
            <a:r>
              <a:rPr lang="en-US" altLang="en-US" b="1"/>
              <a:t> </a:t>
            </a:r>
          </a:p>
          <a:p>
            <a:pPr lvl="4"/>
            <a:r>
              <a:rPr lang="en-US" altLang="en-US"/>
              <a:t>unfair assignments, eye-rolling, ignoring, making faces (behind someone’s back), refusal to help, sighing, whining, sarcasm, refusal to work with someone, sabotage, isolation, exclusion, fabrication, etc.</a:t>
            </a:r>
          </a:p>
        </p:txBody>
      </p:sp>
    </p:spTree>
    <p:extLst>
      <p:ext uri="{BB962C8B-B14F-4D97-AF65-F5344CB8AC3E}">
        <p14:creationId xmlns:p14="http://schemas.microsoft.com/office/powerpoint/2010/main" val="182487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frequently do you see these overt and covert behaviors?</a:t>
            </a:r>
          </a:p>
        </p:txBody>
      </p:sp>
      <p:sp>
        <p:nvSpPr>
          <p:cNvPr id="3" name="Content Placeholder 2"/>
          <p:cNvSpPr>
            <a:spLocks noGrp="1"/>
          </p:cNvSpPr>
          <p:nvPr>
            <p:ph idx="1"/>
          </p:nvPr>
        </p:nvSpPr>
        <p:spPr>
          <a:xfrm>
            <a:off x="3581400" y="2767519"/>
            <a:ext cx="7772400" cy="4114800"/>
          </a:xfrm>
        </p:spPr>
        <p:txBody>
          <a:bodyPr/>
          <a:lstStyle/>
          <a:p>
            <a:pPr marL="0" indent="0">
              <a:buNone/>
            </a:pPr>
            <a:r>
              <a:rPr lang="en-US" dirty="0"/>
              <a:t>1.  Not at all</a:t>
            </a:r>
          </a:p>
          <a:p>
            <a:pPr marL="0" indent="0">
              <a:buNone/>
            </a:pPr>
            <a:r>
              <a:rPr lang="en-US" dirty="0"/>
              <a:t>2.  Once or twice a week</a:t>
            </a:r>
          </a:p>
          <a:p>
            <a:pPr marL="0" indent="0">
              <a:buNone/>
            </a:pPr>
            <a:r>
              <a:rPr lang="en-US" dirty="0"/>
              <a:t>3.   More than 3 times a week</a:t>
            </a:r>
          </a:p>
          <a:p>
            <a:pPr marL="0" indent="0">
              <a:buNone/>
            </a:pPr>
            <a:r>
              <a:rPr lang="en-US" dirty="0"/>
              <a:t>4.   Several times every day</a:t>
            </a:r>
          </a:p>
        </p:txBody>
      </p:sp>
    </p:spTree>
    <p:extLst>
      <p:ext uri="{BB962C8B-B14F-4D97-AF65-F5344CB8AC3E}">
        <p14:creationId xmlns:p14="http://schemas.microsoft.com/office/powerpoint/2010/main" val="72228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E289709-0810-9708-E503-EE551817AD47}"/>
              </a:ext>
            </a:extLst>
          </p:cNvPr>
          <p:cNvSpPr>
            <a:spLocks noGrp="1"/>
          </p:cNvSpPr>
          <p:nvPr>
            <p:ph type="title"/>
          </p:nvPr>
        </p:nvSpPr>
        <p:spPr/>
        <p:txBody>
          <a:bodyPr/>
          <a:lstStyle/>
          <a:p>
            <a:r>
              <a:rPr lang="en-US" altLang="en-US" sz="4800" b="1" dirty="0"/>
              <a:t>Aftermath…</a:t>
            </a:r>
          </a:p>
        </p:txBody>
      </p:sp>
      <p:sp>
        <p:nvSpPr>
          <p:cNvPr id="48131" name="Content Placeholder 2">
            <a:extLst>
              <a:ext uri="{FF2B5EF4-FFF2-40B4-BE49-F238E27FC236}">
                <a16:creationId xmlns:a16="http://schemas.microsoft.com/office/drawing/2014/main" id="{E6809B89-A3D3-1570-975A-04216D372CE5}"/>
              </a:ext>
            </a:extLst>
          </p:cNvPr>
          <p:cNvSpPr>
            <a:spLocks noGrp="1"/>
          </p:cNvSpPr>
          <p:nvPr>
            <p:ph idx="1"/>
          </p:nvPr>
        </p:nvSpPr>
        <p:spPr/>
        <p:txBody>
          <a:bodyPr/>
          <a:lstStyle/>
          <a:p>
            <a:r>
              <a:rPr lang="en-US" altLang="en-US" dirty="0"/>
              <a:t>“Nearly everyone got even”</a:t>
            </a:r>
          </a:p>
          <a:p>
            <a:r>
              <a:rPr lang="en-US" altLang="en-US" dirty="0"/>
              <a:t>Intentionally lower productivity -66%</a:t>
            </a:r>
          </a:p>
          <a:p>
            <a:r>
              <a:rPr lang="en-US" altLang="en-US" dirty="0"/>
              <a:t>Cut back hours – 80% lost work time</a:t>
            </a:r>
          </a:p>
          <a:p>
            <a:r>
              <a:rPr lang="en-US" altLang="en-US" dirty="0"/>
              <a:t>Give minimal effort</a:t>
            </a:r>
          </a:p>
          <a:p>
            <a:r>
              <a:rPr lang="en-US" altLang="en-US" dirty="0"/>
              <a:t>Quit – months afterward 12%</a:t>
            </a:r>
          </a:p>
          <a:p>
            <a:r>
              <a:rPr lang="en-US" altLang="en-US" dirty="0"/>
              <a:t>Lost respect for boss</a:t>
            </a:r>
          </a:p>
          <a:p>
            <a:pPr>
              <a:buFontTx/>
              <a:buNone/>
            </a:pPr>
            <a:r>
              <a:rPr lang="en-US" altLang="en-US" sz="2400" dirty="0"/>
              <a:t>					</a:t>
            </a:r>
          </a:p>
          <a:p>
            <a:pPr>
              <a:buFontTx/>
              <a:buNone/>
            </a:pPr>
            <a:r>
              <a:rPr lang="en-US" altLang="en-US" sz="2400" dirty="0"/>
              <a:t>					(The Cost of Bad Behavior)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dirty="0"/>
          </a:p>
        </p:txBody>
      </p:sp>
      <p:pic>
        <p:nvPicPr>
          <p:cNvPr id="18435" name="Content Placeholder 3" descr="PeckingOrd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457200"/>
            <a:ext cx="5181600" cy="6096000"/>
          </a:xfrm>
        </p:spPr>
      </p:pic>
    </p:spTree>
    <p:extLst>
      <p:ext uri="{BB962C8B-B14F-4D97-AF65-F5344CB8AC3E}">
        <p14:creationId xmlns:p14="http://schemas.microsoft.com/office/powerpoint/2010/main" val="47015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752600" y="228600"/>
            <a:ext cx="5029200" cy="6400800"/>
          </a:xfrm>
        </p:spPr>
        <p:txBody>
          <a:bodyPr/>
          <a:lstStyle/>
          <a:p>
            <a:pPr algn="ctr">
              <a:buFontTx/>
              <a:buNone/>
            </a:pPr>
            <a:r>
              <a:rPr lang="en-US" altLang="en-US" b="1"/>
              <a:t>HIERARCHY</a:t>
            </a:r>
          </a:p>
          <a:p>
            <a:pPr algn="ctr">
              <a:buFontTx/>
              <a:buNone/>
            </a:pPr>
            <a:endParaRPr lang="en-US" altLang="en-US" b="1"/>
          </a:p>
          <a:p>
            <a:r>
              <a:rPr lang="en-US" altLang="en-US"/>
              <a:t>Staff complain to mgr. or each other</a:t>
            </a:r>
          </a:p>
          <a:p>
            <a:r>
              <a:rPr lang="en-US" altLang="en-US"/>
              <a:t>Boss solves problems </a:t>
            </a:r>
          </a:p>
          <a:p>
            <a:r>
              <a:rPr lang="en-US" altLang="en-US"/>
              <a:t>People know their place</a:t>
            </a:r>
          </a:p>
          <a:p>
            <a:r>
              <a:rPr lang="en-US" altLang="en-US"/>
              <a:t>No feedback sought</a:t>
            </a:r>
          </a:p>
          <a:p>
            <a:r>
              <a:rPr lang="en-US" altLang="en-US"/>
              <a:t>Secrecy and blame</a:t>
            </a:r>
          </a:p>
          <a:p>
            <a:r>
              <a:rPr lang="en-US" altLang="en-US"/>
              <a:t>Control as key</a:t>
            </a:r>
          </a:p>
          <a:p>
            <a:r>
              <a:rPr lang="en-US" altLang="en-US"/>
              <a:t>Different rules for different roles</a:t>
            </a:r>
          </a:p>
          <a:p>
            <a:endParaRPr lang="en-US" altLang="en-US"/>
          </a:p>
        </p:txBody>
      </p:sp>
      <p:sp>
        <p:nvSpPr>
          <p:cNvPr id="4" name="Content Placeholder 2"/>
          <p:cNvSpPr txBox="1">
            <a:spLocks/>
          </p:cNvSpPr>
          <p:nvPr/>
        </p:nvSpPr>
        <p:spPr bwMode="auto">
          <a:xfrm>
            <a:off x="5943600" y="228600"/>
            <a:ext cx="4495800" cy="5791200"/>
          </a:xfrm>
          <a:prstGeom prst="rect">
            <a:avLst/>
          </a:prstGeom>
          <a:noFill/>
          <a:ln w="9525">
            <a:noFill/>
            <a:miter lim="800000"/>
            <a:headEnd/>
            <a:tailEnd/>
          </a:ln>
        </p:spPr>
        <p:txBody>
          <a:bodyPr/>
          <a:lstStyle/>
          <a:p>
            <a:pPr marL="342900" indent="-342900" algn="ctr">
              <a:spcBef>
                <a:spcPct val="20000"/>
              </a:spcBef>
              <a:defRPr/>
            </a:pPr>
            <a:endParaRPr lang="en-US" kern="0" dirty="0">
              <a:solidFill>
                <a:schemeClr val="tx2"/>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752600" y="228600"/>
            <a:ext cx="4191000" cy="6400800"/>
          </a:xfrm>
        </p:spPr>
        <p:txBody>
          <a:bodyPr/>
          <a:lstStyle/>
          <a:p>
            <a:pPr algn="ctr">
              <a:buFontTx/>
              <a:buNone/>
            </a:pPr>
            <a:r>
              <a:rPr lang="en-US" altLang="en-US" b="1"/>
              <a:t>HIERARCHY</a:t>
            </a:r>
          </a:p>
          <a:p>
            <a:pPr algn="ctr">
              <a:buFontTx/>
              <a:buNone/>
            </a:pPr>
            <a:endParaRPr lang="en-US" altLang="en-US" b="1"/>
          </a:p>
          <a:p>
            <a:r>
              <a:rPr lang="en-US" altLang="en-US" sz="2800"/>
              <a:t>Staff complain to mgr or each other</a:t>
            </a:r>
          </a:p>
          <a:p>
            <a:r>
              <a:rPr lang="en-US" altLang="en-US" sz="2800"/>
              <a:t>Boss solves problems </a:t>
            </a:r>
          </a:p>
          <a:p>
            <a:r>
              <a:rPr lang="en-US" altLang="en-US" sz="2800"/>
              <a:t>People know their place</a:t>
            </a:r>
          </a:p>
          <a:p>
            <a:r>
              <a:rPr lang="en-US" altLang="en-US" sz="2800"/>
              <a:t>No feedback sought</a:t>
            </a:r>
          </a:p>
          <a:p>
            <a:r>
              <a:rPr lang="en-US" altLang="en-US" sz="2800"/>
              <a:t>Secrecy and blame</a:t>
            </a:r>
          </a:p>
          <a:p>
            <a:r>
              <a:rPr lang="en-US" altLang="en-US" sz="2800"/>
              <a:t>Control as key</a:t>
            </a:r>
          </a:p>
          <a:p>
            <a:r>
              <a:rPr lang="en-US" altLang="en-US" sz="2800"/>
              <a:t>Different rules for different roles</a:t>
            </a:r>
          </a:p>
          <a:p>
            <a:endParaRPr lang="en-US" altLang="en-US"/>
          </a:p>
        </p:txBody>
      </p:sp>
      <p:sp>
        <p:nvSpPr>
          <p:cNvPr id="4" name="Content Placeholder 2"/>
          <p:cNvSpPr txBox="1">
            <a:spLocks/>
          </p:cNvSpPr>
          <p:nvPr/>
        </p:nvSpPr>
        <p:spPr bwMode="auto">
          <a:xfrm>
            <a:off x="5943600" y="228600"/>
            <a:ext cx="4495800" cy="5791200"/>
          </a:xfrm>
          <a:prstGeom prst="rect">
            <a:avLst/>
          </a:prstGeom>
          <a:noFill/>
          <a:ln w="9525">
            <a:noFill/>
            <a:miter lim="800000"/>
            <a:headEnd/>
            <a:tailEnd/>
          </a:ln>
        </p:spPr>
        <p:txBody>
          <a:bodyPr/>
          <a:lstStyle/>
          <a:p>
            <a:pPr marL="342900" indent="-342900" algn="ctr">
              <a:spcBef>
                <a:spcPct val="20000"/>
              </a:spcBef>
              <a:defRPr/>
            </a:pPr>
            <a:r>
              <a:rPr lang="en-US" sz="3600" b="1" kern="0" dirty="0">
                <a:solidFill>
                  <a:schemeClr val="tx2"/>
                </a:solidFill>
                <a:latin typeface="+mn-lt"/>
              </a:rPr>
              <a:t>TRIBE</a:t>
            </a:r>
          </a:p>
          <a:p>
            <a:pPr marL="342900" indent="-342900" algn="ctr">
              <a:spcBef>
                <a:spcPct val="20000"/>
              </a:spcBef>
              <a:defRPr/>
            </a:pPr>
            <a:endParaRPr lang="en-US" b="1" kern="0" dirty="0">
              <a:solidFill>
                <a:schemeClr val="tx2"/>
              </a:solidFill>
              <a:latin typeface="+mn-lt"/>
            </a:endParaRPr>
          </a:p>
          <a:p>
            <a:pPr marL="342900" indent="-342900">
              <a:spcBef>
                <a:spcPct val="20000"/>
              </a:spcBef>
              <a:buFont typeface="Arial" pitchFamily="34" charset="0"/>
              <a:buChar char="•"/>
              <a:defRPr/>
            </a:pPr>
            <a:r>
              <a:rPr lang="en-US" kern="0" dirty="0">
                <a:solidFill>
                  <a:schemeClr val="tx2"/>
                </a:solidFill>
                <a:latin typeface="+mn-lt"/>
              </a:rPr>
              <a:t>Staff take accountability</a:t>
            </a:r>
          </a:p>
          <a:p>
            <a:pPr marL="342900" indent="-342900">
              <a:spcBef>
                <a:spcPct val="20000"/>
              </a:spcBef>
              <a:buFont typeface="Arial" pitchFamily="34" charset="0"/>
              <a:buChar char="•"/>
              <a:defRPr/>
            </a:pPr>
            <a:endParaRPr lang="en-US" kern="0" dirty="0">
              <a:solidFill>
                <a:schemeClr val="tx2"/>
              </a:solidFill>
              <a:latin typeface="+mn-lt"/>
            </a:endParaRPr>
          </a:p>
          <a:p>
            <a:pPr marL="342900" indent="-342900">
              <a:spcBef>
                <a:spcPct val="20000"/>
              </a:spcBef>
              <a:buFont typeface="Arial" pitchFamily="34" charset="0"/>
              <a:buChar char="•"/>
              <a:defRPr/>
            </a:pPr>
            <a:r>
              <a:rPr lang="en-US" kern="0" dirty="0">
                <a:solidFill>
                  <a:schemeClr val="tx2"/>
                </a:solidFill>
                <a:latin typeface="+mn-lt"/>
              </a:rPr>
              <a:t>Staff seek resolution</a:t>
            </a:r>
          </a:p>
          <a:p>
            <a:pPr marL="342900" indent="-342900">
              <a:spcBef>
                <a:spcPct val="20000"/>
              </a:spcBef>
              <a:buFont typeface="Arial" pitchFamily="34" charset="0"/>
              <a:buChar char="•"/>
              <a:defRPr/>
            </a:pPr>
            <a:r>
              <a:rPr lang="en-US" kern="0" dirty="0">
                <a:solidFill>
                  <a:schemeClr val="tx2"/>
                </a:solidFill>
                <a:latin typeface="+mn-lt"/>
              </a:rPr>
              <a:t>People know their value</a:t>
            </a:r>
          </a:p>
          <a:p>
            <a:pPr marL="342900" indent="-342900">
              <a:spcBef>
                <a:spcPct val="20000"/>
              </a:spcBef>
              <a:buFont typeface="Arial" pitchFamily="34" charset="0"/>
              <a:buChar char="•"/>
              <a:defRPr/>
            </a:pPr>
            <a:r>
              <a:rPr lang="en-US" kern="0" dirty="0">
                <a:solidFill>
                  <a:schemeClr val="tx2"/>
                </a:solidFill>
                <a:latin typeface="+mn-lt"/>
              </a:rPr>
              <a:t>Peer evaluations</a:t>
            </a:r>
          </a:p>
          <a:p>
            <a:pPr marL="342900" indent="-342900">
              <a:spcBef>
                <a:spcPct val="20000"/>
              </a:spcBef>
              <a:buFont typeface="Arial" pitchFamily="34" charset="0"/>
              <a:buChar char="•"/>
              <a:defRPr/>
            </a:pPr>
            <a:r>
              <a:rPr lang="en-US" kern="0" dirty="0">
                <a:solidFill>
                  <a:schemeClr val="tx2"/>
                </a:solidFill>
                <a:latin typeface="+mn-lt"/>
              </a:rPr>
              <a:t>Just Culture – open sharing</a:t>
            </a:r>
          </a:p>
          <a:p>
            <a:pPr marL="342900" indent="-342900">
              <a:spcBef>
                <a:spcPct val="20000"/>
              </a:spcBef>
              <a:buFont typeface="Arial" pitchFamily="34" charset="0"/>
              <a:buChar char="•"/>
              <a:defRPr/>
            </a:pPr>
            <a:r>
              <a:rPr lang="en-US" kern="0" dirty="0">
                <a:solidFill>
                  <a:schemeClr val="tx2"/>
                </a:solidFill>
                <a:latin typeface="+mn-lt"/>
              </a:rPr>
              <a:t>Relationships as key</a:t>
            </a:r>
          </a:p>
          <a:p>
            <a:pPr marL="342900" indent="-342900">
              <a:spcBef>
                <a:spcPct val="20000"/>
              </a:spcBef>
              <a:buFont typeface="Arial" pitchFamily="34" charset="0"/>
              <a:buChar char="•"/>
              <a:defRPr/>
            </a:pPr>
            <a:r>
              <a:rPr lang="en-US" kern="0" dirty="0">
                <a:solidFill>
                  <a:schemeClr val="tx2"/>
                </a:solidFill>
                <a:latin typeface="+mn-lt"/>
              </a:rPr>
              <a:t>100% of staff held to same standard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larke_Theatre">
            <a:extLst>
              <a:ext uri="{FF2B5EF4-FFF2-40B4-BE49-F238E27FC236}">
                <a16:creationId xmlns:a16="http://schemas.microsoft.com/office/drawing/2014/main" id="{A7FDE4AC-F010-EF9E-4CFE-D568707360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838200"/>
            <a:ext cx="6781800" cy="50863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A57C5435-6DA9-5C38-E1FA-9CFA9C185EB9}"/>
              </a:ext>
            </a:extLst>
          </p:cNvPr>
          <p:cNvSpPr txBox="1">
            <a:spLocks noChangeArrowheads="1"/>
          </p:cNvSpPr>
          <p:nvPr/>
        </p:nvSpPr>
        <p:spPr bwMode="auto">
          <a:xfrm>
            <a:off x="1981200" y="1371600"/>
            <a:ext cx="7772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i="1">
                <a:solidFill>
                  <a:schemeClr val="tx2"/>
                </a:solidFill>
              </a:rPr>
              <a:t>“</a:t>
            </a:r>
            <a:r>
              <a:rPr lang="en-US" altLang="en-US" sz="4400" b="1" i="1">
                <a:solidFill>
                  <a:schemeClr val="tx2"/>
                </a:solidFill>
              </a:rPr>
              <a:t>Our lives begin to end </a:t>
            </a:r>
          </a:p>
          <a:p>
            <a:pPr>
              <a:spcBef>
                <a:spcPct val="0"/>
              </a:spcBef>
              <a:buFontTx/>
              <a:buNone/>
            </a:pPr>
            <a:r>
              <a:rPr lang="en-US" altLang="en-US" sz="4400" b="1" i="1">
                <a:solidFill>
                  <a:schemeClr val="tx2"/>
                </a:solidFill>
              </a:rPr>
              <a:t>the day we become silent about things that matter”</a:t>
            </a:r>
          </a:p>
          <a:p>
            <a:pPr>
              <a:spcBef>
                <a:spcPct val="0"/>
              </a:spcBef>
              <a:buFontTx/>
              <a:buNone/>
            </a:pPr>
            <a:endParaRPr lang="en-US" altLang="en-US" sz="4000" b="1" i="1">
              <a:solidFill>
                <a:schemeClr val="tx2"/>
              </a:solidFill>
            </a:endParaRPr>
          </a:p>
          <a:p>
            <a:pPr>
              <a:spcBef>
                <a:spcPct val="0"/>
              </a:spcBef>
              <a:buFontTx/>
              <a:buNone/>
            </a:pPr>
            <a:r>
              <a:rPr lang="en-US" altLang="en-US" sz="4000" b="1" i="1">
                <a:solidFill>
                  <a:schemeClr val="tx2"/>
                </a:solidFill>
              </a:rPr>
              <a:t>						</a:t>
            </a:r>
            <a:r>
              <a:rPr lang="en-US" altLang="en-US" sz="2400" b="1" i="1">
                <a:solidFill>
                  <a:schemeClr val="tx2"/>
                </a:solidFill>
              </a:rPr>
              <a:t>M. L. King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614A2A6-DD00-D1B6-D4ED-1D8B8B06D1F5}"/>
              </a:ext>
            </a:extLst>
          </p:cNvPr>
          <p:cNvSpPr>
            <a:spLocks noGrp="1" noChangeArrowheads="1"/>
          </p:cNvSpPr>
          <p:nvPr>
            <p:ph type="title"/>
          </p:nvPr>
        </p:nvSpPr>
        <p:spPr/>
        <p:txBody>
          <a:bodyPr/>
          <a:lstStyle/>
          <a:p>
            <a:r>
              <a:rPr lang="en-US" altLang="en-US" dirty="0"/>
              <a:t>Why don’t you speak your truth?</a:t>
            </a:r>
          </a:p>
        </p:txBody>
      </p:sp>
      <p:sp>
        <p:nvSpPr>
          <p:cNvPr id="30723" name="Content Placeholder 2">
            <a:extLst>
              <a:ext uri="{FF2B5EF4-FFF2-40B4-BE49-F238E27FC236}">
                <a16:creationId xmlns:a16="http://schemas.microsoft.com/office/drawing/2014/main" id="{95171DFF-FC02-075F-CC41-303C4D03A949}"/>
              </a:ext>
            </a:extLst>
          </p:cNvPr>
          <p:cNvSpPr>
            <a:spLocks noGrp="1" noChangeArrowheads="1"/>
          </p:cNvSpPr>
          <p:nvPr>
            <p:ph idx="1"/>
          </p:nvPr>
        </p:nvSpPr>
        <p:spPr/>
        <p:txBody>
          <a:bodyPr/>
          <a:lstStyle/>
          <a:p>
            <a:r>
              <a:rPr lang="en-US" altLang="en-US"/>
              <a:t>Fear of retaliation</a:t>
            </a:r>
          </a:p>
          <a:p>
            <a:r>
              <a:rPr lang="en-US" altLang="en-US"/>
              <a:t>Fear of hurting the relationship/feelings</a:t>
            </a:r>
          </a:p>
          <a:p>
            <a:r>
              <a:rPr lang="en-US" altLang="en-US"/>
              <a:t>Fear of  gossip, scapegoating,</a:t>
            </a:r>
          </a:p>
          <a:p>
            <a:r>
              <a:rPr lang="en-US" altLang="en-US"/>
              <a:t>No time</a:t>
            </a:r>
          </a:p>
          <a:p>
            <a:r>
              <a:rPr lang="en-US" altLang="en-US"/>
              <a:t>Why bother?  Nothing will change</a:t>
            </a:r>
          </a:p>
          <a:p>
            <a:r>
              <a:rPr lang="en-US" altLang="en-US"/>
              <a:t>Fear of being isolated from the group</a:t>
            </a:r>
          </a:p>
          <a:p>
            <a:pPr>
              <a:buFontTx/>
              <a:buNone/>
            </a:pPr>
            <a:r>
              <a:rPr lang="en-US" altLang="en-US"/>
              <a:t>						</a:t>
            </a:r>
            <a:r>
              <a:rPr lang="en-US" altLang="en-US" sz="2000"/>
              <a:t>(Bartholomew, 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School of fish.jpg">
            <a:extLst>
              <a:ext uri="{FF2B5EF4-FFF2-40B4-BE49-F238E27FC236}">
                <a16:creationId xmlns:a16="http://schemas.microsoft.com/office/drawing/2014/main" id="{B180439D-3C7E-D1F4-3302-C8072AB41A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609600"/>
            <a:ext cx="7696200" cy="5562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438400" y="457200"/>
            <a:ext cx="7848600" cy="1143000"/>
          </a:xfrm>
        </p:spPr>
        <p:txBody>
          <a:bodyPr/>
          <a:lstStyle/>
          <a:p>
            <a:r>
              <a:rPr lang="en-US" altLang="en-US" dirty="0"/>
              <a:t> 	</a:t>
            </a:r>
          </a:p>
        </p:txBody>
      </p:sp>
      <p:sp>
        <p:nvSpPr>
          <p:cNvPr id="17411" name="Line 3"/>
          <p:cNvSpPr>
            <a:spLocks noChangeShapeType="1"/>
          </p:cNvSpPr>
          <p:nvPr/>
        </p:nvSpPr>
        <p:spPr bwMode="auto">
          <a:xfrm>
            <a:off x="3048000" y="1143000"/>
            <a:ext cx="62484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2" name="Line 4"/>
          <p:cNvSpPr>
            <a:spLocks noChangeShapeType="1"/>
          </p:cNvSpPr>
          <p:nvPr/>
        </p:nvSpPr>
        <p:spPr bwMode="auto">
          <a:xfrm>
            <a:off x="3200400" y="5867400"/>
            <a:ext cx="62484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8869" name="Text Box 5"/>
          <p:cNvSpPr txBox="1">
            <a:spLocks noChangeArrowheads="1"/>
          </p:cNvSpPr>
          <p:nvPr/>
        </p:nvSpPr>
        <p:spPr bwMode="auto">
          <a:xfrm>
            <a:off x="2362200" y="457200"/>
            <a:ext cx="2351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OBJECTIVE</a:t>
            </a:r>
          </a:p>
        </p:txBody>
      </p:sp>
      <p:sp>
        <p:nvSpPr>
          <p:cNvPr id="548870" name="Text Box 6"/>
          <p:cNvSpPr txBox="1">
            <a:spLocks noChangeArrowheads="1"/>
          </p:cNvSpPr>
          <p:nvPr/>
        </p:nvSpPr>
        <p:spPr bwMode="auto">
          <a:xfrm>
            <a:off x="2286001" y="5105400"/>
            <a:ext cx="2576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SUBJECTIVE</a:t>
            </a:r>
          </a:p>
        </p:txBody>
      </p:sp>
      <p:sp>
        <p:nvSpPr>
          <p:cNvPr id="548871" name="Text Box 7"/>
          <p:cNvSpPr txBox="1">
            <a:spLocks noChangeArrowheads="1"/>
          </p:cNvSpPr>
          <p:nvPr/>
        </p:nvSpPr>
        <p:spPr bwMode="auto">
          <a:xfrm>
            <a:off x="4267201" y="1219200"/>
            <a:ext cx="1876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SCIENCE</a:t>
            </a:r>
          </a:p>
        </p:txBody>
      </p:sp>
      <p:sp>
        <p:nvSpPr>
          <p:cNvPr id="548872" name="Text Box 8"/>
          <p:cNvSpPr txBox="1">
            <a:spLocks noChangeArrowheads="1"/>
          </p:cNvSpPr>
          <p:nvPr/>
        </p:nvSpPr>
        <p:spPr bwMode="auto">
          <a:xfrm>
            <a:off x="4724400" y="5943600"/>
            <a:ext cx="1606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ART</a:t>
            </a:r>
          </a:p>
        </p:txBody>
      </p:sp>
      <p:sp>
        <p:nvSpPr>
          <p:cNvPr id="548873" name="Text Box 9"/>
          <p:cNvSpPr txBox="1">
            <a:spLocks noChangeArrowheads="1"/>
          </p:cNvSpPr>
          <p:nvPr/>
        </p:nvSpPr>
        <p:spPr bwMode="auto">
          <a:xfrm>
            <a:off x="6096001" y="381000"/>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CURE</a:t>
            </a:r>
          </a:p>
        </p:txBody>
      </p:sp>
      <p:sp>
        <p:nvSpPr>
          <p:cNvPr id="548874" name="Text Box 10"/>
          <p:cNvSpPr txBox="1">
            <a:spLocks noChangeArrowheads="1"/>
          </p:cNvSpPr>
          <p:nvPr/>
        </p:nvSpPr>
        <p:spPr bwMode="auto">
          <a:xfrm>
            <a:off x="6172201" y="5181600"/>
            <a:ext cx="1268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a:t>CARE</a:t>
            </a:r>
          </a:p>
        </p:txBody>
      </p:sp>
      <p:sp>
        <p:nvSpPr>
          <p:cNvPr id="17419" name="Text Box 13"/>
          <p:cNvSpPr txBox="1">
            <a:spLocks noChangeArrowheads="1"/>
          </p:cNvSpPr>
          <p:nvPr/>
        </p:nvSpPr>
        <p:spPr bwMode="auto">
          <a:xfrm>
            <a:off x="7391400" y="1219201"/>
            <a:ext cx="2230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LEFT BRAIN</a:t>
            </a:r>
          </a:p>
        </p:txBody>
      </p:sp>
      <p:sp>
        <p:nvSpPr>
          <p:cNvPr id="17420" name="Text Box 14"/>
          <p:cNvSpPr txBox="1">
            <a:spLocks noChangeArrowheads="1"/>
          </p:cNvSpPr>
          <p:nvPr/>
        </p:nvSpPr>
        <p:spPr bwMode="auto">
          <a:xfrm>
            <a:off x="7543801" y="5943601"/>
            <a:ext cx="246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RIGHT BRAIN</a:t>
            </a:r>
          </a:p>
        </p:txBody>
      </p:sp>
    </p:spTree>
    <p:extLst>
      <p:ext uri="{BB962C8B-B14F-4D97-AF65-F5344CB8AC3E}">
        <p14:creationId xmlns:p14="http://schemas.microsoft.com/office/powerpoint/2010/main" val="3119926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887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88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88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88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8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9" grpId="0"/>
      <p:bldP spid="548870" grpId="0"/>
      <p:bldP spid="548871" grpId="0"/>
      <p:bldP spid="548872" grpId="0"/>
      <p:bldP spid="548873" grpId="0"/>
      <p:bldP spid="5488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0599B0A8-D7ED-1D19-068D-492037451770}"/>
              </a:ext>
            </a:extLst>
          </p:cNvPr>
          <p:cNvSpPr txBox="1">
            <a:spLocks noChangeArrowheads="1"/>
          </p:cNvSpPr>
          <p:nvPr/>
        </p:nvSpPr>
        <p:spPr bwMode="auto">
          <a:xfrm>
            <a:off x="1981200" y="2105026"/>
            <a:ext cx="1005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dirty="0">
                <a:solidFill>
                  <a:schemeClr val="tx2"/>
                </a:solidFill>
              </a:rPr>
              <a:t>What is the most important predictor</a:t>
            </a:r>
          </a:p>
          <a:p>
            <a:pPr>
              <a:spcBef>
                <a:spcPct val="0"/>
              </a:spcBef>
              <a:buFontTx/>
              <a:buNone/>
            </a:pPr>
            <a:r>
              <a:rPr lang="en-US" altLang="en-US" sz="4000" b="1" dirty="0">
                <a:solidFill>
                  <a:schemeClr val="tx2"/>
                </a:solidFill>
              </a:rPr>
              <a:t>	 of any team’s success?</a:t>
            </a:r>
          </a:p>
        </p:txBody>
      </p:sp>
    </p:spTree>
    <p:extLst>
      <p:ext uri="{BB962C8B-B14F-4D97-AF65-F5344CB8AC3E}">
        <p14:creationId xmlns:p14="http://schemas.microsoft.com/office/powerpoint/2010/main" val="135448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a:extLst>
              <a:ext uri="{FF2B5EF4-FFF2-40B4-BE49-F238E27FC236}">
                <a16:creationId xmlns:a16="http://schemas.microsoft.com/office/drawing/2014/main" id="{ED38CE4F-F5AD-E45D-5F62-2751ECBD1BDE}"/>
              </a:ext>
            </a:extLst>
          </p:cNvPr>
          <p:cNvSpPr txBox="1">
            <a:spLocks noChangeArrowheads="1"/>
          </p:cNvSpPr>
          <p:nvPr/>
        </p:nvSpPr>
        <p:spPr bwMode="auto">
          <a:xfrm>
            <a:off x="2895600" y="582543"/>
            <a:ext cx="8305800" cy="580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en-US" altLang="en-US" sz="3600" dirty="0"/>
              <a:t>Personality</a:t>
            </a:r>
            <a:br>
              <a:rPr lang="en-US" altLang="en-US" sz="3600" dirty="0"/>
            </a:br>
            <a:r>
              <a:rPr lang="en-US" altLang="en-US" sz="3600" dirty="0"/>
              <a:t>Individual intelligence</a:t>
            </a:r>
            <a:br>
              <a:rPr lang="en-US" altLang="en-US" sz="3600" dirty="0"/>
            </a:br>
            <a:r>
              <a:rPr lang="en-US" altLang="en-US" sz="3600" dirty="0"/>
              <a:t>Skill level</a:t>
            </a:r>
          </a:p>
          <a:p>
            <a:pPr>
              <a:lnSpc>
                <a:spcPct val="150000"/>
              </a:lnSpc>
              <a:spcBef>
                <a:spcPct val="0"/>
              </a:spcBef>
              <a:buFontTx/>
              <a:buNone/>
            </a:pPr>
            <a:r>
              <a:rPr lang="en-US" altLang="en-US" sz="3600" dirty="0"/>
              <a:t>Communication patterns</a:t>
            </a:r>
            <a:br>
              <a:rPr lang="en-US" altLang="en-US" sz="3600" dirty="0"/>
            </a:br>
            <a:r>
              <a:rPr lang="en-US" altLang="en-US" sz="3600" dirty="0"/>
              <a:t>Substance or Content</a:t>
            </a:r>
            <a:br>
              <a:rPr lang="en-US" altLang="en-US" sz="3600" dirty="0"/>
            </a:br>
            <a:br>
              <a:rPr lang="en-US" altLang="en-US" sz="3600" dirty="0"/>
            </a:br>
            <a:r>
              <a:rPr lang="en-US" altLang="en-US" sz="3600" dirty="0"/>
              <a:t>				</a:t>
            </a:r>
            <a:r>
              <a:rPr lang="en-US" altLang="en-US" i="1" dirty="0"/>
              <a:t>Something else?</a:t>
            </a:r>
          </a:p>
        </p:txBody>
      </p:sp>
    </p:spTree>
    <p:extLst>
      <p:ext uri="{BB962C8B-B14F-4D97-AF65-F5344CB8AC3E}">
        <p14:creationId xmlns:p14="http://schemas.microsoft.com/office/powerpoint/2010/main" val="355212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785C517-2D17-466F-F77B-7D24C043BA88}"/>
              </a:ext>
            </a:extLst>
          </p:cNvPr>
          <p:cNvSpPr>
            <a:spLocks noGrp="1" noChangeArrowheads="1"/>
          </p:cNvSpPr>
          <p:nvPr>
            <p:ph type="title"/>
          </p:nvPr>
        </p:nvSpPr>
        <p:spPr>
          <a:xfrm>
            <a:off x="2209800" y="1219200"/>
            <a:ext cx="8305800" cy="6019800"/>
          </a:xfrm>
        </p:spPr>
        <p:txBody>
          <a:bodyPr/>
          <a:lstStyle/>
          <a:p>
            <a:pPr algn="l"/>
            <a:br>
              <a:rPr lang="en-US" altLang="en-US" dirty="0"/>
            </a:br>
            <a:br>
              <a:rPr lang="en-US" altLang="en-US" dirty="0"/>
            </a:br>
            <a:br>
              <a:rPr lang="en-US" altLang="en-US" dirty="0"/>
            </a:br>
            <a:r>
              <a:rPr lang="en-US" altLang="en-US" sz="5400" dirty="0"/>
              <a:t>Patterns of</a:t>
            </a:r>
            <a:br>
              <a:rPr lang="en-US" altLang="en-US" sz="5400" dirty="0"/>
            </a:br>
            <a:r>
              <a:rPr lang="en-US" altLang="en-US" sz="5400" dirty="0"/>
              <a:t>communication</a:t>
            </a:r>
            <a:br>
              <a:rPr lang="en-US" altLang="en-US" sz="5400" dirty="0"/>
            </a:br>
            <a:br>
              <a:rPr lang="en-US" altLang="en-US" sz="5400" dirty="0"/>
            </a:br>
            <a:r>
              <a:rPr lang="en-US" altLang="en-US" sz="5400" dirty="0"/>
              <a:t>						</a:t>
            </a:r>
            <a:r>
              <a:rPr lang="en-US" altLang="en-US" sz="2000" dirty="0"/>
              <a:t>A. Edmondson, HBR</a:t>
            </a:r>
            <a:br>
              <a:rPr lang="en-US" altLang="en-US" sz="5400" dirty="0"/>
            </a:br>
            <a:br>
              <a:rPr lang="en-US" altLang="en-US" sz="5400" dirty="0"/>
            </a:br>
            <a:endParaRPr lang="en-US" altLang="en-US" sz="3200" dirty="0"/>
          </a:p>
        </p:txBody>
      </p:sp>
      <p:pic>
        <p:nvPicPr>
          <p:cNvPr id="15363" name="Content Placeholder 3">
            <a:extLst>
              <a:ext uri="{FF2B5EF4-FFF2-40B4-BE49-F238E27FC236}">
                <a16:creationId xmlns:a16="http://schemas.microsoft.com/office/drawing/2014/main" id="{5974411B-A1C7-C77A-18B5-60C7701FCB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0" y="457200"/>
            <a:ext cx="3316288" cy="2971800"/>
          </a:xfrm>
        </p:spPr>
      </p:pic>
    </p:spTree>
    <p:extLst>
      <p:ext uri="{BB962C8B-B14F-4D97-AF65-F5344CB8AC3E}">
        <p14:creationId xmlns:p14="http://schemas.microsoft.com/office/powerpoint/2010/main" val="388037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5446" y="304800"/>
            <a:ext cx="7772400" cy="1143000"/>
          </a:xfrm>
        </p:spPr>
        <p:txBody>
          <a:bodyPr/>
          <a:lstStyle/>
          <a:p>
            <a:r>
              <a:rPr lang="en-US" altLang="en-US" dirty="0"/>
              <a:t>Observed Norms</a:t>
            </a:r>
          </a:p>
        </p:txBody>
      </p:sp>
      <p:sp>
        <p:nvSpPr>
          <p:cNvPr id="3" name="Content Placeholder 2"/>
          <p:cNvSpPr>
            <a:spLocks noGrp="1"/>
          </p:cNvSpPr>
          <p:nvPr>
            <p:ph idx="1"/>
          </p:nvPr>
        </p:nvSpPr>
        <p:spPr>
          <a:xfrm>
            <a:off x="2057400" y="1600200"/>
            <a:ext cx="7772400" cy="4114800"/>
          </a:xfrm>
        </p:spPr>
        <p:txBody>
          <a:bodyPr/>
          <a:lstStyle/>
          <a:p>
            <a:pPr>
              <a:defRPr/>
            </a:pPr>
            <a:r>
              <a:rPr lang="en-US" sz="4000" dirty="0"/>
              <a:t>Fear based</a:t>
            </a:r>
          </a:p>
          <a:p>
            <a:pPr>
              <a:defRPr/>
            </a:pPr>
            <a:r>
              <a:rPr lang="en-US" sz="4000" dirty="0"/>
              <a:t>Culture of self silencing</a:t>
            </a:r>
          </a:p>
          <a:p>
            <a:pPr>
              <a:defRPr/>
            </a:pPr>
            <a:r>
              <a:rPr lang="en-US" sz="4000" dirty="0"/>
              <a:t>Skill deficit - communication</a:t>
            </a:r>
          </a:p>
          <a:p>
            <a:pPr>
              <a:defRPr/>
            </a:pPr>
            <a:r>
              <a:rPr lang="en-US" sz="4000" dirty="0"/>
              <a:t>Hierarchical</a:t>
            </a:r>
          </a:p>
          <a:p>
            <a:pPr>
              <a:defRPr/>
            </a:pPr>
            <a:r>
              <a:rPr lang="en-US" sz="4000" dirty="0"/>
              <a:t>Competing values</a:t>
            </a:r>
          </a:p>
          <a:p>
            <a:pPr>
              <a:defRPr/>
            </a:pPr>
            <a:r>
              <a:rPr lang="en-US" sz="4000" dirty="0"/>
              <a:t>Cognitive dissonance</a:t>
            </a:r>
          </a:p>
          <a:p>
            <a:pPr>
              <a:defRPr/>
            </a:pPr>
            <a:endParaRPr lang="en-US" sz="4000" dirty="0"/>
          </a:p>
          <a:p>
            <a:pPr marL="0" indent="0">
              <a:buNone/>
              <a:defRPr/>
            </a:pPr>
            <a:endParaRPr lang="en-US" sz="4000" dirty="0"/>
          </a:p>
          <a:p>
            <a:pPr marL="0" indent="0">
              <a:buNone/>
              <a:defRPr/>
            </a:pPr>
            <a:endParaRPr lang="en-US" sz="4000" dirty="0"/>
          </a:p>
        </p:txBody>
      </p:sp>
    </p:spTree>
    <p:extLst>
      <p:ext uri="{BB962C8B-B14F-4D97-AF65-F5344CB8AC3E}">
        <p14:creationId xmlns:p14="http://schemas.microsoft.com/office/powerpoint/2010/main" val="2022707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5446" y="304800"/>
            <a:ext cx="7772400" cy="1143000"/>
          </a:xfrm>
        </p:spPr>
        <p:txBody>
          <a:bodyPr/>
          <a:lstStyle/>
          <a:p>
            <a:r>
              <a:rPr lang="en-US" altLang="en-US" dirty="0"/>
              <a:t>New Norms</a:t>
            </a:r>
          </a:p>
        </p:txBody>
      </p:sp>
      <p:sp>
        <p:nvSpPr>
          <p:cNvPr id="3" name="Content Placeholder 2"/>
          <p:cNvSpPr>
            <a:spLocks noGrp="1"/>
          </p:cNvSpPr>
          <p:nvPr>
            <p:ph idx="1"/>
          </p:nvPr>
        </p:nvSpPr>
        <p:spPr>
          <a:xfrm>
            <a:off x="2362200" y="1828800"/>
            <a:ext cx="8686800" cy="4114800"/>
          </a:xfrm>
        </p:spPr>
        <p:txBody>
          <a:bodyPr/>
          <a:lstStyle/>
          <a:p>
            <a:pPr>
              <a:defRPr/>
            </a:pPr>
            <a:r>
              <a:rPr lang="en-US" sz="4000" dirty="0"/>
              <a:t>Fear based </a:t>
            </a:r>
            <a:r>
              <a:rPr lang="en-US" sz="4000" dirty="0">
                <a:solidFill>
                  <a:schemeClr val="tx2"/>
                </a:solidFill>
              </a:rPr>
              <a:t>– Break from the pack</a:t>
            </a:r>
          </a:p>
          <a:p>
            <a:pPr>
              <a:defRPr/>
            </a:pPr>
            <a:r>
              <a:rPr lang="en-US" sz="4000" dirty="0"/>
              <a:t>Culture of silencing </a:t>
            </a:r>
            <a:r>
              <a:rPr lang="en-US" sz="4000" dirty="0">
                <a:solidFill>
                  <a:schemeClr val="tx2"/>
                </a:solidFill>
              </a:rPr>
              <a:t>– Take risks</a:t>
            </a:r>
          </a:p>
          <a:p>
            <a:pPr>
              <a:defRPr/>
            </a:pPr>
            <a:r>
              <a:rPr lang="en-US" sz="4000" dirty="0"/>
              <a:t>Skill deficit –  </a:t>
            </a:r>
            <a:r>
              <a:rPr lang="en-US" sz="4000" dirty="0">
                <a:solidFill>
                  <a:schemeClr val="tx2"/>
                </a:solidFill>
              </a:rPr>
              <a:t>Hard conversations</a:t>
            </a:r>
          </a:p>
          <a:p>
            <a:pPr>
              <a:defRPr/>
            </a:pPr>
            <a:r>
              <a:rPr lang="en-US" sz="4000" dirty="0"/>
              <a:t>Hierarchical -  </a:t>
            </a:r>
            <a:r>
              <a:rPr lang="en-US" sz="4000" dirty="0">
                <a:solidFill>
                  <a:schemeClr val="tx2"/>
                </a:solidFill>
              </a:rPr>
              <a:t>Everyone matters</a:t>
            </a:r>
          </a:p>
          <a:p>
            <a:pPr>
              <a:defRPr/>
            </a:pPr>
            <a:r>
              <a:rPr lang="en-US" sz="4000" dirty="0"/>
              <a:t>Competing values – </a:t>
            </a:r>
            <a:r>
              <a:rPr lang="en-US" sz="4000" dirty="0">
                <a:solidFill>
                  <a:schemeClr val="tx2"/>
                </a:solidFill>
              </a:rPr>
              <a:t>The patient #1</a:t>
            </a:r>
          </a:p>
          <a:p>
            <a:pPr>
              <a:defRPr/>
            </a:pPr>
            <a:r>
              <a:rPr lang="en-US" sz="4000" dirty="0"/>
              <a:t>Cognitive dissonance -  </a:t>
            </a:r>
            <a:r>
              <a:rPr lang="en-US" sz="4000" dirty="0">
                <a:solidFill>
                  <a:schemeClr val="tx2"/>
                </a:solidFill>
              </a:rPr>
              <a:t>“IF”</a:t>
            </a:r>
          </a:p>
          <a:p>
            <a:pPr>
              <a:defRPr/>
            </a:pPr>
            <a:endParaRPr lang="en-US" sz="4000" dirty="0"/>
          </a:p>
          <a:p>
            <a:pPr marL="0" indent="0">
              <a:buNone/>
              <a:defRPr/>
            </a:pPr>
            <a:endParaRPr lang="en-US" sz="4000" dirty="0"/>
          </a:p>
          <a:p>
            <a:pPr marL="0" indent="0">
              <a:buNone/>
              <a:defRPr/>
            </a:pPr>
            <a:endParaRPr lang="en-US" sz="4000" dirty="0"/>
          </a:p>
        </p:txBody>
      </p:sp>
    </p:spTree>
    <p:extLst>
      <p:ext uri="{BB962C8B-B14F-4D97-AF65-F5344CB8AC3E}">
        <p14:creationId xmlns:p14="http://schemas.microsoft.com/office/powerpoint/2010/main" val="387875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B3CAAE1-8A65-AC04-CADE-6CE98D4F38F0}"/>
              </a:ext>
            </a:extLst>
          </p:cNvPr>
          <p:cNvSpPr>
            <a:spLocks noGrp="1" noChangeArrowheads="1"/>
          </p:cNvSpPr>
          <p:nvPr>
            <p:ph type="title"/>
          </p:nvPr>
        </p:nvSpPr>
        <p:spPr>
          <a:xfrm>
            <a:off x="2133600" y="3429000"/>
            <a:ext cx="7772400" cy="1143000"/>
          </a:xfrm>
        </p:spPr>
        <p:txBody>
          <a:bodyPr/>
          <a:lstStyle/>
          <a:p>
            <a:r>
              <a:rPr lang="en-US" altLang="en-US" dirty="0"/>
              <a:t>“Alas, culture is not what we say, what we think, what we mean, or even what we intend; </a:t>
            </a:r>
            <a:br>
              <a:rPr lang="en-US" altLang="en-US" dirty="0"/>
            </a:br>
            <a:br>
              <a:rPr lang="en-US" altLang="en-US" dirty="0"/>
            </a:br>
            <a:r>
              <a:rPr lang="en-US" altLang="en-US" dirty="0"/>
              <a:t>it's what we do.”</a:t>
            </a:r>
            <a:br>
              <a:rPr lang="en-US" altLang="en-US" dirty="0"/>
            </a:br>
            <a:br>
              <a:rPr lang="en-US" altLang="en-US" dirty="0"/>
            </a:br>
            <a:r>
              <a:rPr lang="en-US" altLang="en-US" dirty="0"/>
              <a:t>					</a:t>
            </a:r>
            <a:r>
              <a:rPr lang="en-US" altLang="en-US" sz="2400" dirty="0"/>
              <a:t>Jon Burroughs, MD</a:t>
            </a:r>
            <a:br>
              <a:rPr lang="en-US" altLang="en-US" dirty="0"/>
            </a:b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70CF3B8-3E7D-A5F0-E188-2D614B01CC50}"/>
              </a:ext>
            </a:extLst>
          </p:cNvPr>
          <p:cNvSpPr>
            <a:spLocks noGrp="1" noChangeArrowheads="1"/>
          </p:cNvSpPr>
          <p:nvPr>
            <p:ph type="title"/>
          </p:nvPr>
        </p:nvSpPr>
        <p:spPr>
          <a:xfrm>
            <a:off x="1905000" y="334702"/>
            <a:ext cx="8077200" cy="1143000"/>
          </a:xfrm>
        </p:spPr>
        <p:txBody>
          <a:bodyPr/>
          <a:lstStyle/>
          <a:p>
            <a:r>
              <a:rPr lang="en-US" altLang="en-US" dirty="0"/>
              <a:t>Major Factors Effecting Communication</a:t>
            </a:r>
          </a:p>
        </p:txBody>
      </p:sp>
      <p:sp>
        <p:nvSpPr>
          <p:cNvPr id="16387" name="Content Placeholder 2">
            <a:extLst>
              <a:ext uri="{FF2B5EF4-FFF2-40B4-BE49-F238E27FC236}">
                <a16:creationId xmlns:a16="http://schemas.microsoft.com/office/drawing/2014/main" id="{8DD345FE-F7B6-B138-A7B1-94418BE81B2C}"/>
              </a:ext>
            </a:extLst>
          </p:cNvPr>
          <p:cNvSpPr>
            <a:spLocks noGrp="1" noChangeArrowheads="1"/>
          </p:cNvSpPr>
          <p:nvPr>
            <p:ph idx="1"/>
          </p:nvPr>
        </p:nvSpPr>
        <p:spPr>
          <a:xfrm>
            <a:off x="3048000" y="2362200"/>
            <a:ext cx="7772400" cy="4114800"/>
          </a:xfrm>
        </p:spPr>
        <p:txBody>
          <a:bodyPr/>
          <a:lstStyle/>
          <a:p>
            <a:r>
              <a:rPr lang="en-US" altLang="en-US" dirty="0"/>
              <a:t>Hubris</a:t>
            </a:r>
          </a:p>
          <a:p>
            <a:r>
              <a:rPr lang="en-US" altLang="en-US" dirty="0"/>
              <a:t>Work complexity</a:t>
            </a:r>
          </a:p>
          <a:p>
            <a:r>
              <a:rPr lang="en-US" altLang="en-US" dirty="0"/>
              <a:t>Time compression</a:t>
            </a:r>
          </a:p>
          <a:p>
            <a:r>
              <a:rPr lang="en-US" altLang="en-US" dirty="0"/>
              <a:t>Multi-tasking</a:t>
            </a:r>
          </a:p>
          <a:p>
            <a:r>
              <a:rPr lang="en-US" altLang="en-US" dirty="0"/>
              <a:t>Human adaptability - habit</a:t>
            </a:r>
          </a:p>
          <a:p>
            <a:r>
              <a:rPr lang="en-US" altLang="en-US" b="1" dirty="0"/>
              <a:t>Culture</a:t>
            </a:r>
          </a:p>
          <a:p>
            <a:r>
              <a:rPr lang="en-US" altLang="en-US" dirty="0"/>
              <a:t>Hierarchy</a:t>
            </a:r>
          </a:p>
        </p:txBody>
      </p:sp>
    </p:spTree>
    <p:extLst>
      <p:ext uri="{BB962C8B-B14F-4D97-AF65-F5344CB8AC3E}">
        <p14:creationId xmlns:p14="http://schemas.microsoft.com/office/powerpoint/2010/main" val="74802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C4F0FB0-422C-BA9A-9AC5-3397F49CE6AD}"/>
              </a:ext>
            </a:extLst>
          </p:cNvPr>
          <p:cNvSpPr>
            <a:spLocks noGrp="1" noChangeArrowheads="1"/>
          </p:cNvSpPr>
          <p:nvPr>
            <p:ph type="title"/>
          </p:nvPr>
        </p:nvSpPr>
        <p:spPr>
          <a:xfrm>
            <a:off x="2057400" y="533400"/>
            <a:ext cx="7772400" cy="5257800"/>
          </a:xfrm>
        </p:spPr>
        <p:txBody>
          <a:bodyPr/>
          <a:lstStyle/>
          <a:p>
            <a:pPr algn="l"/>
            <a:r>
              <a:rPr lang="en-US" altLang="en-US" b="1" dirty="0"/>
              <a:t>To </a:t>
            </a:r>
            <a:r>
              <a:rPr lang="en-US" altLang="en-US" b="1" i="1" dirty="0"/>
              <a:t>thrive</a:t>
            </a:r>
            <a:r>
              <a:rPr lang="en-US" altLang="en-US" b="1" dirty="0"/>
              <a:t> </a:t>
            </a:r>
            <a:br>
              <a:rPr lang="en-US" altLang="en-US" b="1" dirty="0"/>
            </a:br>
            <a:r>
              <a:rPr lang="en-US" altLang="en-US" b="1" dirty="0"/>
              <a:t>a toxic culture requires:</a:t>
            </a:r>
            <a:br>
              <a:rPr lang="en-US" altLang="en-US" b="1" dirty="0"/>
            </a:br>
            <a:br>
              <a:rPr lang="en-US" altLang="en-US" b="1" dirty="0"/>
            </a:br>
            <a:br>
              <a:rPr lang="en-US" altLang="en-US" sz="3600" b="1" dirty="0"/>
            </a:br>
            <a:r>
              <a:rPr lang="en-US" altLang="en-US" sz="3600" b="1" dirty="0"/>
              <a:t>					secrecy</a:t>
            </a:r>
            <a:br>
              <a:rPr lang="en-US" altLang="en-US" sz="3600" b="1" dirty="0"/>
            </a:br>
            <a:r>
              <a:rPr lang="en-US" altLang="en-US" sz="3600" b="1" dirty="0"/>
              <a:t>					shame</a:t>
            </a:r>
            <a:br>
              <a:rPr lang="en-US" altLang="en-US" sz="3600" b="1" dirty="0"/>
            </a:br>
            <a:r>
              <a:rPr lang="en-US" altLang="en-US" sz="3600" b="1" dirty="0"/>
              <a:t>					silent witness *</a:t>
            </a:r>
            <a:br>
              <a:rPr lang="en-US" altLang="en-US" sz="3600" dirty="0"/>
            </a:br>
            <a:br>
              <a:rPr lang="en-US" altLang="en-US" sz="3600" dirty="0"/>
            </a:br>
            <a:br>
              <a:rPr lang="en-US" altLang="en-US" sz="3600" dirty="0"/>
            </a:br>
            <a:endParaRPr lang="en-US" altLang="en-US" sz="3600" b="1" dirty="0"/>
          </a:p>
        </p:txBody>
      </p:sp>
      <p:pic>
        <p:nvPicPr>
          <p:cNvPr id="43011" name="Picture 3" descr="petri-jelly">
            <a:extLst>
              <a:ext uri="{FF2B5EF4-FFF2-40B4-BE49-F238E27FC236}">
                <a16:creationId xmlns:a16="http://schemas.microsoft.com/office/drawing/2014/main" id="{A39426C6-E6B3-3881-DB99-A20F6B485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28600"/>
            <a:ext cx="8382000" cy="4114800"/>
          </a:xfrm>
        </p:spPr>
        <p:txBody>
          <a:bodyPr/>
          <a:lstStyle/>
          <a:p>
            <a:pPr marL="0" indent="0">
              <a:buNone/>
            </a:pPr>
            <a:r>
              <a:rPr lang="en-US" sz="4000" b="1" dirty="0">
                <a:solidFill>
                  <a:schemeClr val="tx2"/>
                </a:solidFill>
              </a:rPr>
              <a:t>Define Professional Relationships </a:t>
            </a:r>
          </a:p>
          <a:p>
            <a:pPr marL="0" indent="0">
              <a:buNone/>
            </a:pPr>
            <a:endParaRPr lang="en-US" sz="4000" dirty="0">
              <a:solidFill>
                <a:schemeClr val="tx2"/>
              </a:solidFill>
            </a:endParaRPr>
          </a:p>
          <a:p>
            <a:pPr lvl="0">
              <a:buFont typeface="Wingdings" panose="05000000000000000000" pitchFamily="2" charset="2"/>
              <a:buChar char="q"/>
            </a:pPr>
            <a:r>
              <a:rPr lang="en-US" dirty="0"/>
              <a:t> Consistent professional demeanor</a:t>
            </a:r>
          </a:p>
          <a:p>
            <a:pPr lvl="0">
              <a:buFont typeface="Wingdings" panose="05000000000000000000" pitchFamily="2" charset="2"/>
              <a:buChar char="q"/>
            </a:pPr>
            <a:r>
              <a:rPr lang="en-US" dirty="0"/>
              <a:t> Maintains a positive attitude and fosters solutions</a:t>
            </a:r>
          </a:p>
          <a:p>
            <a:pPr lvl="0">
              <a:buFont typeface="Wingdings" panose="05000000000000000000" pitchFamily="2" charset="2"/>
              <a:buChar char="q"/>
            </a:pPr>
            <a:r>
              <a:rPr lang="en-US" dirty="0"/>
              <a:t> Asks, gives and receives feedback in a way that improves performance</a:t>
            </a:r>
          </a:p>
          <a:p>
            <a:pPr lvl="0">
              <a:buFont typeface="Wingdings" panose="05000000000000000000" pitchFamily="2" charset="2"/>
              <a:buChar char="q"/>
            </a:pPr>
            <a:r>
              <a:rPr lang="en-US" dirty="0"/>
              <a:t> Demonstrates respectful listening</a:t>
            </a:r>
          </a:p>
          <a:p>
            <a:pPr lvl="0">
              <a:buFont typeface="Wingdings" panose="05000000000000000000" pitchFamily="2" charset="2"/>
              <a:buChar char="q"/>
            </a:pPr>
            <a:r>
              <a:rPr lang="en-US" dirty="0"/>
              <a:t> Genuinely cares for others </a:t>
            </a:r>
          </a:p>
          <a:p>
            <a:pPr lvl="0">
              <a:buFont typeface="Wingdings" panose="05000000000000000000" pitchFamily="2" charset="2"/>
              <a:buChar char="q"/>
            </a:pPr>
            <a:r>
              <a:rPr lang="en-US" dirty="0"/>
              <a:t> Observes and reflects on his or her own behavior</a:t>
            </a:r>
          </a:p>
          <a:p>
            <a:endParaRPr lang="en-US" u="sng" dirty="0"/>
          </a:p>
        </p:txBody>
      </p:sp>
    </p:spTree>
    <p:extLst>
      <p:ext uri="{BB962C8B-B14F-4D97-AF65-F5344CB8AC3E}">
        <p14:creationId xmlns:p14="http://schemas.microsoft.com/office/powerpoint/2010/main" val="423041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3965B3-9416-D6E8-686E-581DCBC67488}"/>
              </a:ext>
            </a:extLst>
          </p:cNvPr>
          <p:cNvSpPr txBox="1"/>
          <p:nvPr/>
        </p:nvSpPr>
        <p:spPr>
          <a:xfrm>
            <a:off x="1987551" y="1069975"/>
            <a:ext cx="8486775" cy="5856288"/>
          </a:xfrm>
          <a:prstGeom prst="rect">
            <a:avLst/>
          </a:prstGeom>
          <a:noFill/>
        </p:spPr>
        <p:txBody>
          <a:bodyPr>
            <a:spAutoFit/>
          </a:bodyPr>
          <a:lstStyle/>
          <a:p>
            <a:pPr>
              <a:defRPr/>
            </a:pPr>
            <a:endParaRPr lang="en-US" b="1" dirty="0"/>
          </a:p>
          <a:p>
            <a:pPr marL="457200" indent="-457200">
              <a:buFont typeface="Wingdings" panose="05000000000000000000" pitchFamily="2" charset="2"/>
              <a:buChar char="q"/>
              <a:defRPr/>
            </a:pPr>
            <a:r>
              <a:rPr lang="en-US" dirty="0"/>
              <a:t>I don’t talk about someone who isn’t present.</a:t>
            </a:r>
          </a:p>
          <a:p>
            <a:pPr marL="457200" indent="-457200">
              <a:buFont typeface="Wingdings" panose="05000000000000000000" pitchFamily="2" charset="2"/>
              <a:buChar char="q"/>
              <a:defRPr/>
            </a:pPr>
            <a:r>
              <a:rPr lang="en-US" dirty="0"/>
              <a:t>I routinely ask my peers for feedback.</a:t>
            </a:r>
          </a:p>
          <a:p>
            <a:pPr marL="457200" indent="-457200">
              <a:buFont typeface="Wingdings" panose="05000000000000000000" pitchFamily="2" charset="2"/>
              <a:buChar char="q"/>
              <a:defRPr/>
            </a:pPr>
            <a:r>
              <a:rPr lang="en-US" dirty="0"/>
              <a:t>I don’t email or text when I am upset with co-workers</a:t>
            </a:r>
          </a:p>
          <a:p>
            <a:pPr marL="457200" indent="-457200">
              <a:buFont typeface="Wingdings" panose="05000000000000000000" pitchFamily="2" charset="2"/>
              <a:buChar char="q"/>
              <a:defRPr/>
            </a:pPr>
            <a:r>
              <a:rPr lang="en-US" dirty="0"/>
              <a:t>I help others when I am caught up with my work.</a:t>
            </a:r>
          </a:p>
          <a:p>
            <a:pPr marL="457200" indent="-457200">
              <a:buFont typeface="Wingdings" panose="05000000000000000000" pitchFamily="2" charset="2"/>
              <a:buChar char="q"/>
              <a:defRPr/>
            </a:pPr>
            <a:r>
              <a:rPr lang="en-US" dirty="0"/>
              <a:t>I would let anyone on my unit care for my loved one</a:t>
            </a:r>
          </a:p>
          <a:p>
            <a:pPr marL="457200" indent="-457200">
              <a:buFont typeface="Wingdings" panose="05000000000000000000" pitchFamily="2" charset="2"/>
              <a:buChar char="q"/>
              <a:defRPr/>
            </a:pPr>
            <a:r>
              <a:rPr lang="en-US" dirty="0"/>
              <a:t>I don’t join into the blame game when something goes wrong.</a:t>
            </a:r>
          </a:p>
          <a:p>
            <a:pPr marL="457200" indent="-457200">
              <a:buFont typeface="Wingdings" panose="05000000000000000000" pitchFamily="2" charset="2"/>
              <a:buChar char="q"/>
              <a:defRPr/>
            </a:pPr>
            <a:r>
              <a:rPr lang="en-US" dirty="0"/>
              <a:t>I don’t tear someone down to lift myself up.</a:t>
            </a:r>
          </a:p>
          <a:p>
            <a:pPr marL="457200" indent="-457200">
              <a:buFont typeface="Wingdings" panose="05000000000000000000" pitchFamily="2" charset="2"/>
              <a:buChar char="q"/>
              <a:defRPr/>
            </a:pPr>
            <a:r>
              <a:rPr lang="en-US" dirty="0"/>
              <a:t>I invite new people to join me for a meal or coffee.</a:t>
            </a:r>
          </a:p>
          <a:p>
            <a:pPr marL="457200" indent="-457200">
              <a:buFont typeface="Wingdings" panose="05000000000000000000" pitchFamily="2" charset="2"/>
              <a:buChar char="q"/>
              <a:defRPr/>
            </a:pPr>
            <a:r>
              <a:rPr lang="en-US" dirty="0"/>
              <a:t>I don’t sigh, roll my eyes or raise my eye-brows. I use words.</a:t>
            </a:r>
          </a:p>
          <a:p>
            <a:pPr>
              <a:defRPr/>
            </a:pPr>
            <a:endParaRPr lang="en-US" dirty="0"/>
          </a:p>
          <a:p>
            <a:pPr marL="285750" indent="-285750">
              <a:buFont typeface="Wingdings" panose="05000000000000000000" pitchFamily="2" charset="2"/>
              <a:buChar char="v"/>
              <a:defRPr/>
            </a:pPr>
            <a:endParaRPr lang="en-US" sz="1050" dirty="0"/>
          </a:p>
        </p:txBody>
      </p:sp>
      <p:sp>
        <p:nvSpPr>
          <p:cNvPr id="3" name="Rectangle 2">
            <a:extLst>
              <a:ext uri="{FF2B5EF4-FFF2-40B4-BE49-F238E27FC236}">
                <a16:creationId xmlns:a16="http://schemas.microsoft.com/office/drawing/2014/main" id="{FA0DDF6B-458D-F374-199C-EA32B3FFD6B5}"/>
              </a:ext>
            </a:extLst>
          </p:cNvPr>
          <p:cNvSpPr/>
          <p:nvPr/>
        </p:nvSpPr>
        <p:spPr>
          <a:xfrm>
            <a:off x="1981200" y="152400"/>
            <a:ext cx="8229600" cy="898579"/>
          </a:xfrm>
          <a:prstGeom prst="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086" name="Content Placeholder 2">
            <a:extLst>
              <a:ext uri="{FF2B5EF4-FFF2-40B4-BE49-F238E27FC236}">
                <a16:creationId xmlns:a16="http://schemas.microsoft.com/office/drawing/2014/main" id="{AA138196-27D3-6026-7B59-ABF4835191D5}"/>
              </a:ext>
            </a:extLst>
          </p:cNvPr>
          <p:cNvSpPr txBox="1">
            <a:spLocks noChangeArrowheads="1"/>
          </p:cNvSpPr>
          <p:nvPr/>
        </p:nvSpPr>
        <p:spPr bwMode="auto">
          <a:xfrm>
            <a:off x="2771775" y="334963"/>
            <a:ext cx="6648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en-US" altLang="en-US" sz="4000" b="1">
                <a:solidFill>
                  <a:srgbClr val="FFFFFF"/>
                </a:solidFill>
                <a:latin typeface="Segoe Script" panose="030B0504020000000003" pitchFamily="66" charset="0"/>
              </a:rPr>
              <a:t>Am I Dauntless?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D6B1F-A192-B5A6-39DD-0926F5FFBCB8}"/>
              </a:ext>
            </a:extLst>
          </p:cNvPr>
          <p:cNvSpPr txBox="1"/>
          <p:nvPr/>
        </p:nvSpPr>
        <p:spPr>
          <a:xfrm>
            <a:off x="2133600" y="533401"/>
            <a:ext cx="3733800" cy="1323439"/>
          </a:xfrm>
          <a:prstGeom prst="rect">
            <a:avLst/>
          </a:prstGeom>
          <a:noFill/>
        </p:spPr>
        <p:txBody>
          <a:bodyPr wrap="square" rtlCol="0">
            <a:spAutoFit/>
          </a:bodyPr>
          <a:lstStyle/>
          <a:p>
            <a:r>
              <a:rPr lang="en-US" sz="4000" dirty="0"/>
              <a:t>Difficult Coworkers</a:t>
            </a:r>
          </a:p>
        </p:txBody>
      </p:sp>
    </p:spTree>
    <p:extLst>
      <p:ext uri="{BB962C8B-B14F-4D97-AF65-F5344CB8AC3E}">
        <p14:creationId xmlns:p14="http://schemas.microsoft.com/office/powerpoint/2010/main" val="201687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posing&#10;&#10;Description automatically generated">
            <a:extLst>
              <a:ext uri="{FF2B5EF4-FFF2-40B4-BE49-F238E27FC236}">
                <a16:creationId xmlns:a16="http://schemas.microsoft.com/office/drawing/2014/main" id="{0373F066-FDDD-E771-9F19-7031A762C767}"/>
              </a:ext>
            </a:extLst>
          </p:cNvPr>
          <p:cNvPicPr>
            <a:picLocks noChangeAspect="1"/>
          </p:cNvPicPr>
          <p:nvPr/>
        </p:nvPicPr>
        <p:blipFill rotWithShape="1">
          <a:blip r:embed="rId2">
            <a:extLst>
              <a:ext uri="{28A0092B-C50C-407E-A947-70E740481C1C}">
                <a14:useLocalDpi xmlns:a14="http://schemas.microsoft.com/office/drawing/2010/main" val="0"/>
              </a:ext>
            </a:extLst>
          </a:blip>
          <a:srcRect t="10647" b="14367"/>
          <a:stretch/>
        </p:blipFill>
        <p:spPr>
          <a:xfrm>
            <a:off x="1524020" y="1282"/>
            <a:ext cx="9143980" cy="6856718"/>
          </a:xfrm>
          <a:prstGeom prst="rect">
            <a:avLst/>
          </a:prstGeom>
        </p:spPr>
      </p:pic>
    </p:spTree>
    <p:extLst>
      <p:ext uri="{BB962C8B-B14F-4D97-AF65-F5344CB8AC3E}">
        <p14:creationId xmlns:p14="http://schemas.microsoft.com/office/powerpoint/2010/main" val="2434919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DF408137-1309-C6D4-1C65-8B6EDA2186EB}"/>
              </a:ext>
            </a:extLst>
          </p:cNvPr>
          <p:cNvSpPr txBox="1">
            <a:spLocks noChangeArrowheads="1"/>
          </p:cNvSpPr>
          <p:nvPr/>
        </p:nvSpPr>
        <p:spPr bwMode="auto">
          <a:xfrm>
            <a:off x="2057400" y="838200"/>
            <a:ext cx="777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i="1">
                <a:solidFill>
                  <a:schemeClr val="tx2"/>
                </a:solidFill>
              </a:rPr>
              <a:t>“When someone dumps their toxic feelings on us…they activate in us circuitry for those very same distressing emotions.  </a:t>
            </a:r>
          </a:p>
          <a:p>
            <a:pPr>
              <a:spcBef>
                <a:spcPct val="0"/>
              </a:spcBef>
              <a:buFontTx/>
              <a:buNone/>
            </a:pPr>
            <a:r>
              <a:rPr lang="en-US" altLang="en-US" sz="4000" b="1" i="1">
                <a:solidFill>
                  <a:schemeClr val="tx2"/>
                </a:solidFill>
              </a:rPr>
              <a:t>Their act has powerful neurological consequences: emotions are contagious.”</a:t>
            </a:r>
          </a:p>
          <a:p>
            <a:pPr>
              <a:spcBef>
                <a:spcPct val="0"/>
              </a:spcBef>
              <a:buFontTx/>
              <a:buNone/>
            </a:pPr>
            <a:endParaRPr lang="en-US" altLang="en-US" sz="4000" b="1" i="1">
              <a:solidFill>
                <a:schemeClr val="tx2"/>
              </a:solidFill>
            </a:endParaRPr>
          </a:p>
          <a:p>
            <a:pPr>
              <a:spcBef>
                <a:spcPct val="0"/>
              </a:spcBef>
              <a:buFontTx/>
              <a:buNone/>
            </a:pPr>
            <a:r>
              <a:rPr lang="en-US" altLang="en-US" sz="4000" b="1" i="1">
                <a:solidFill>
                  <a:schemeClr val="tx2"/>
                </a:solidFill>
              </a:rPr>
              <a:t>						</a:t>
            </a:r>
            <a:r>
              <a:rPr lang="en-US" altLang="en-US" sz="2400" b="1" i="1">
                <a:solidFill>
                  <a:schemeClr val="tx2"/>
                </a:solidFill>
              </a:rPr>
              <a:t>Daniel Goleman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E8024C07-4695-7035-C8CB-14EC1B291989}"/>
              </a:ext>
            </a:extLst>
          </p:cNvPr>
          <p:cNvSpPr txBox="1">
            <a:spLocks noChangeArrowheads="1"/>
          </p:cNvSpPr>
          <p:nvPr/>
        </p:nvSpPr>
        <p:spPr bwMode="auto">
          <a:xfrm>
            <a:off x="1828800" y="1524001"/>
            <a:ext cx="8610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What do you say after you hear that </a:t>
            </a:r>
          </a:p>
          <a:p>
            <a:pPr>
              <a:spcBef>
                <a:spcPct val="0"/>
              </a:spcBef>
              <a:buFontTx/>
              <a:buNone/>
            </a:pPr>
            <a:endParaRPr lang="en-US" altLang="en-US" sz="4400" i="1"/>
          </a:p>
          <a:p>
            <a:pPr>
              <a:spcBef>
                <a:spcPct val="0"/>
              </a:spcBef>
              <a:buFontTx/>
              <a:buNone/>
            </a:pPr>
            <a:r>
              <a:rPr lang="en-US" altLang="en-US" sz="4400" i="1"/>
              <a:t>someone has been backstabbing you?</a:t>
            </a:r>
          </a:p>
          <a:p>
            <a:pPr>
              <a:spcBef>
                <a:spcPct val="0"/>
              </a:spcBef>
              <a:buFontTx/>
              <a:buNone/>
            </a:pPr>
            <a:endParaRPr lang="en-US" altLang="en-US" sz="4400"/>
          </a:p>
          <a:p>
            <a:pPr>
              <a:spcBef>
                <a:spcPct val="0"/>
              </a:spcBef>
              <a:buFontTx/>
              <a:buNone/>
            </a:pPr>
            <a:endParaRPr lang="en-US" altLang="en-US" sz="4400"/>
          </a:p>
          <a:p>
            <a:pPr>
              <a:spcBef>
                <a:spcPct val="0"/>
              </a:spcBef>
              <a:buFontTx/>
              <a:buNone/>
            </a:pPr>
            <a:endParaRPr lang="en-US" altLang="en-US" sz="2800" b="1">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8C3F8F09-B2C8-F91B-BDA5-4E6036F7CCD6}"/>
              </a:ext>
            </a:extLst>
          </p:cNvPr>
          <p:cNvSpPr>
            <a:spLocks noGrp="1" noChangeArrowheads="1"/>
          </p:cNvSpPr>
          <p:nvPr>
            <p:ph type="body" idx="1"/>
          </p:nvPr>
        </p:nvSpPr>
        <p:spPr>
          <a:xfrm>
            <a:off x="1752600" y="381000"/>
            <a:ext cx="7772400" cy="5257800"/>
          </a:xfrm>
        </p:spPr>
        <p:txBody>
          <a:bodyPr/>
          <a:lstStyle/>
          <a:p>
            <a:pPr>
              <a:lnSpc>
                <a:spcPct val="90000"/>
              </a:lnSpc>
              <a:buFontTx/>
              <a:buNone/>
            </a:pPr>
            <a:r>
              <a:rPr lang="en-US" altLang="en-US" sz="3600" b="1">
                <a:solidFill>
                  <a:schemeClr val="tx2"/>
                </a:solidFill>
              </a:rPr>
              <a:t>DESC    Communication Model</a:t>
            </a:r>
          </a:p>
          <a:p>
            <a:pPr>
              <a:lnSpc>
                <a:spcPct val="90000"/>
              </a:lnSpc>
              <a:buFontTx/>
              <a:buNone/>
            </a:pPr>
            <a:endParaRPr lang="en-US" altLang="en-US" sz="3600" b="1">
              <a:solidFill>
                <a:schemeClr val="tx2"/>
              </a:solidFill>
            </a:endParaRPr>
          </a:p>
          <a:p>
            <a:pPr>
              <a:lnSpc>
                <a:spcPct val="90000"/>
              </a:lnSpc>
              <a:buFontTx/>
              <a:buNone/>
            </a:pPr>
            <a:endParaRPr lang="en-US" altLang="en-US" sz="2800" b="1">
              <a:solidFill>
                <a:schemeClr val="tx2"/>
              </a:solidFill>
            </a:endParaRPr>
          </a:p>
          <a:p>
            <a:pPr>
              <a:lnSpc>
                <a:spcPct val="90000"/>
              </a:lnSpc>
            </a:pPr>
            <a:r>
              <a:rPr lang="en-US" altLang="en-US">
                <a:solidFill>
                  <a:schemeClr val="tx2"/>
                </a:solidFill>
              </a:rPr>
              <a:t>Describe - Lead with the facts</a:t>
            </a:r>
          </a:p>
          <a:p>
            <a:pPr>
              <a:lnSpc>
                <a:spcPct val="90000"/>
              </a:lnSpc>
            </a:pPr>
            <a:r>
              <a:rPr lang="en-US" altLang="en-US">
                <a:solidFill>
                  <a:schemeClr val="tx2"/>
                </a:solidFill>
              </a:rPr>
              <a:t>Explain – Let them know the impact</a:t>
            </a:r>
          </a:p>
          <a:p>
            <a:pPr>
              <a:lnSpc>
                <a:spcPct val="90000"/>
              </a:lnSpc>
              <a:buFontTx/>
              <a:buNone/>
            </a:pPr>
            <a:r>
              <a:rPr lang="en-US" altLang="en-US">
                <a:solidFill>
                  <a:schemeClr val="tx2"/>
                </a:solidFill>
              </a:rPr>
              <a:t> 			(pause, pause, pause)</a:t>
            </a:r>
          </a:p>
          <a:p>
            <a:pPr>
              <a:lnSpc>
                <a:spcPct val="90000"/>
              </a:lnSpc>
            </a:pPr>
            <a:r>
              <a:rPr lang="en-US" altLang="en-US">
                <a:solidFill>
                  <a:schemeClr val="tx2"/>
                </a:solidFill>
              </a:rPr>
              <a:t>State –  What you want. Be descriptive</a:t>
            </a:r>
          </a:p>
          <a:p>
            <a:pPr>
              <a:lnSpc>
                <a:spcPct val="90000"/>
              </a:lnSpc>
            </a:pPr>
            <a:r>
              <a:rPr lang="en-US" altLang="en-US">
                <a:solidFill>
                  <a:schemeClr val="tx2"/>
                </a:solidFill>
              </a:rPr>
              <a:t>Consequences – Describe the impact</a:t>
            </a:r>
          </a:p>
          <a:p>
            <a:pPr>
              <a:lnSpc>
                <a:spcPct val="90000"/>
              </a:lnSpc>
              <a:buFontTx/>
              <a:buNone/>
            </a:pPr>
            <a:r>
              <a:rPr lang="en-US" altLang="en-US">
                <a:solidFill>
                  <a:schemeClr val="tx2"/>
                </a:solidFill>
              </a:rPr>
              <a:t>	            (individual, social and work env.)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id="{F5614943-EA94-3C00-A120-8A0CC4F6DA6B}"/>
              </a:ext>
            </a:extLst>
          </p:cNvPr>
          <p:cNvSpPr txBox="1">
            <a:spLocks noChangeArrowheads="1"/>
          </p:cNvSpPr>
          <p:nvPr/>
        </p:nvSpPr>
        <p:spPr bwMode="auto">
          <a:xfrm>
            <a:off x="2133600" y="609600"/>
            <a:ext cx="815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dirty="0"/>
              <a:t>What do I do when I walk into the manager’s office, and I can tell by her tone and expression that she has made up her mind already?</a:t>
            </a:r>
          </a:p>
          <a:p>
            <a:pPr>
              <a:spcBef>
                <a:spcPct val="0"/>
              </a:spcBef>
              <a:buFontTx/>
              <a:buNone/>
            </a:pPr>
            <a:endParaRPr lang="en-US" altLang="en-US" sz="2800" dirty="0"/>
          </a:p>
          <a:p>
            <a:pPr>
              <a:spcBef>
                <a:spcPct val="0"/>
              </a:spcBef>
              <a:buFontTx/>
              <a:buNone/>
            </a:pPr>
            <a:endParaRPr lang="en-US" altLang="en-US" sz="2800" dirty="0"/>
          </a:p>
          <a:p>
            <a:pPr>
              <a:spcBef>
                <a:spcPct val="0"/>
              </a:spcBef>
              <a:buFontTx/>
              <a:buNone/>
            </a:pPr>
            <a:r>
              <a:rPr lang="en-US" altLang="en-US" sz="2800" dirty="0"/>
              <a:t>D</a:t>
            </a:r>
          </a:p>
          <a:p>
            <a:pPr>
              <a:spcBef>
                <a:spcPct val="0"/>
              </a:spcBef>
              <a:buFontTx/>
              <a:buNone/>
            </a:pPr>
            <a:endParaRPr lang="en-US" altLang="en-US" sz="2800" dirty="0"/>
          </a:p>
          <a:p>
            <a:pPr>
              <a:spcBef>
                <a:spcPct val="0"/>
              </a:spcBef>
              <a:buFontTx/>
              <a:buNone/>
            </a:pPr>
            <a:r>
              <a:rPr lang="en-US" altLang="en-US" sz="2800" dirty="0"/>
              <a:t>E</a:t>
            </a:r>
          </a:p>
          <a:p>
            <a:pPr>
              <a:spcBef>
                <a:spcPct val="0"/>
              </a:spcBef>
              <a:buFontTx/>
              <a:buNone/>
            </a:pPr>
            <a:endParaRPr lang="en-US" altLang="en-US" sz="2800" dirty="0"/>
          </a:p>
          <a:p>
            <a:pPr>
              <a:spcBef>
                <a:spcPct val="0"/>
              </a:spcBef>
              <a:buFontTx/>
              <a:buNone/>
            </a:pPr>
            <a:r>
              <a:rPr lang="en-US" altLang="en-US" sz="2800" dirty="0"/>
              <a:t>S</a:t>
            </a:r>
          </a:p>
          <a:p>
            <a:pPr>
              <a:spcBef>
                <a:spcPct val="0"/>
              </a:spcBef>
              <a:buFontTx/>
              <a:buNone/>
            </a:pPr>
            <a:endParaRPr lang="en-US" altLang="en-US" sz="2800" dirty="0"/>
          </a:p>
          <a:p>
            <a:pPr>
              <a:spcBef>
                <a:spcPct val="0"/>
              </a:spcBef>
              <a:buFontTx/>
              <a:buNone/>
            </a:pPr>
            <a:r>
              <a:rPr lang="en-US" altLang="en-US" sz="2800" dirty="0"/>
              <a:t>C</a:t>
            </a:r>
          </a:p>
        </p:txBody>
      </p:sp>
    </p:spTree>
    <p:extLst>
      <p:ext uri="{BB962C8B-B14F-4D97-AF65-F5344CB8AC3E}">
        <p14:creationId xmlns:p14="http://schemas.microsoft.com/office/powerpoint/2010/main" val="274990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8E2ED61-68C3-585F-F074-D908E5EC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14400"/>
            <a:ext cx="64135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005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a:extLst>
              <a:ext uri="{FF2B5EF4-FFF2-40B4-BE49-F238E27FC236}">
                <a16:creationId xmlns:a16="http://schemas.microsoft.com/office/drawing/2014/main" id="{9E585EF1-349F-EC6D-87EE-03CC3F67A459}"/>
              </a:ext>
            </a:extLst>
          </p:cNvPr>
          <p:cNvSpPr txBox="1">
            <a:spLocks noChangeArrowheads="1"/>
          </p:cNvSpPr>
          <p:nvPr/>
        </p:nvSpPr>
        <p:spPr bwMode="auto">
          <a:xfrm>
            <a:off x="1981200" y="-128588"/>
            <a:ext cx="83058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800" dirty="0"/>
          </a:p>
          <a:p>
            <a:pPr>
              <a:spcBef>
                <a:spcPct val="0"/>
              </a:spcBef>
              <a:buFontTx/>
              <a:buNone/>
            </a:pPr>
            <a:r>
              <a:rPr lang="en-US" altLang="en-US" sz="2800" b="1" dirty="0">
                <a:solidFill>
                  <a:schemeClr val="tx2"/>
                </a:solidFill>
              </a:rPr>
              <a:t>D </a:t>
            </a:r>
            <a:r>
              <a:rPr lang="en-US" altLang="en-US" sz="2800" dirty="0"/>
              <a:t>– </a:t>
            </a:r>
            <a:r>
              <a:rPr lang="en-US" altLang="en-US" sz="3000" dirty="0"/>
              <a:t>As soon as I walked into your office I noticed that your jaw is set and your face looks stern</a:t>
            </a:r>
          </a:p>
          <a:p>
            <a:pPr>
              <a:spcBef>
                <a:spcPct val="0"/>
              </a:spcBef>
              <a:buFontTx/>
              <a:buNone/>
            </a:pPr>
            <a:endParaRPr lang="en-US" altLang="en-US" sz="3000" dirty="0"/>
          </a:p>
          <a:p>
            <a:pPr>
              <a:spcBef>
                <a:spcPct val="0"/>
              </a:spcBef>
              <a:buFontTx/>
              <a:buNone/>
            </a:pPr>
            <a:r>
              <a:rPr lang="en-US" altLang="en-US" sz="3000" b="1" dirty="0">
                <a:solidFill>
                  <a:schemeClr val="tx2"/>
                </a:solidFill>
              </a:rPr>
              <a:t>E</a:t>
            </a:r>
            <a:r>
              <a:rPr lang="en-US" altLang="en-US" sz="3000" dirty="0"/>
              <a:t>  -  I am defensive, anxious and afraid that the open dialogue that I wanted to have with you just isn’t going to happen</a:t>
            </a:r>
          </a:p>
          <a:p>
            <a:pPr>
              <a:spcBef>
                <a:spcPct val="0"/>
              </a:spcBef>
              <a:buFontTx/>
              <a:buNone/>
            </a:pPr>
            <a:endParaRPr lang="en-US" altLang="en-US" sz="3000" dirty="0"/>
          </a:p>
          <a:p>
            <a:pPr>
              <a:spcBef>
                <a:spcPct val="0"/>
              </a:spcBef>
              <a:buFontTx/>
              <a:buNone/>
            </a:pPr>
            <a:r>
              <a:rPr lang="en-US" altLang="en-US" sz="3000" b="1" dirty="0">
                <a:solidFill>
                  <a:schemeClr val="tx2"/>
                </a:solidFill>
              </a:rPr>
              <a:t>S  </a:t>
            </a:r>
            <a:r>
              <a:rPr lang="en-US" altLang="en-US" sz="3000" dirty="0"/>
              <a:t>- What I need is for you to listen to me before you make up your mind because I need your support and understanding. Ask me questions instead of jumping to any conclusions</a:t>
            </a:r>
          </a:p>
          <a:p>
            <a:pPr>
              <a:spcBef>
                <a:spcPct val="0"/>
              </a:spcBef>
              <a:buFontTx/>
              <a:buNone/>
            </a:pPr>
            <a:endParaRPr lang="en-US" altLang="en-US" sz="3000" dirty="0"/>
          </a:p>
          <a:p>
            <a:pPr>
              <a:spcBef>
                <a:spcPct val="0"/>
              </a:spcBef>
              <a:buFontTx/>
              <a:buNone/>
            </a:pPr>
            <a:r>
              <a:rPr lang="en-US" altLang="en-US" sz="3000" b="1" dirty="0">
                <a:solidFill>
                  <a:schemeClr val="tx2"/>
                </a:solidFill>
              </a:rPr>
              <a:t>C</a:t>
            </a:r>
            <a:r>
              <a:rPr lang="en-US" altLang="en-US" sz="3000" dirty="0"/>
              <a:t>  - So that I can tell you what I know and together we can solve this issue</a:t>
            </a:r>
          </a:p>
        </p:txBody>
      </p:sp>
    </p:spTree>
    <p:extLst>
      <p:ext uri="{BB962C8B-B14F-4D97-AF65-F5344CB8AC3E}">
        <p14:creationId xmlns:p14="http://schemas.microsoft.com/office/powerpoint/2010/main" val="4236869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374DF2FF-C698-3B74-8A99-223CE3F4BB2B}"/>
              </a:ext>
            </a:extLst>
          </p:cNvPr>
          <p:cNvSpPr txBox="1">
            <a:spLocks noChangeArrowheads="1"/>
          </p:cNvSpPr>
          <p:nvPr/>
        </p:nvSpPr>
        <p:spPr bwMode="auto">
          <a:xfrm>
            <a:off x="2209800" y="304801"/>
            <a:ext cx="990758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solidFill>
                  <a:schemeClr val="tx2"/>
                </a:solidFill>
              </a:rPr>
              <a:t>DESC Communication Model</a:t>
            </a:r>
          </a:p>
          <a:p>
            <a:pPr>
              <a:spcBef>
                <a:spcPct val="0"/>
              </a:spcBef>
              <a:buFontTx/>
              <a:buNone/>
            </a:pPr>
            <a:endParaRPr lang="en-US" altLang="en-US" sz="2800"/>
          </a:p>
          <a:p>
            <a:pPr>
              <a:spcBef>
                <a:spcPct val="0"/>
              </a:spcBef>
              <a:buFontTx/>
              <a:buNone/>
            </a:pPr>
            <a:endParaRPr lang="en-US" altLang="en-US" sz="2800"/>
          </a:p>
          <a:p>
            <a:pPr>
              <a:spcBef>
                <a:spcPct val="0"/>
              </a:spcBef>
              <a:buFontTx/>
              <a:buNone/>
            </a:pPr>
            <a:endParaRPr lang="en-US" altLang="en-US" sz="2800"/>
          </a:p>
          <a:p>
            <a:pPr>
              <a:spcBef>
                <a:spcPct val="0"/>
              </a:spcBef>
              <a:buFontTx/>
              <a:buNone/>
            </a:pPr>
            <a:r>
              <a:rPr lang="en-US" altLang="en-US" sz="3600" b="1"/>
              <a:t>D  - When…</a:t>
            </a:r>
            <a:endParaRPr lang="en-US" altLang="en-US" sz="3600"/>
          </a:p>
          <a:p>
            <a:pPr>
              <a:spcBef>
                <a:spcPct val="0"/>
              </a:spcBef>
              <a:buFontTx/>
              <a:buNone/>
            </a:pPr>
            <a:endParaRPr lang="en-US" altLang="en-US" sz="3600"/>
          </a:p>
          <a:p>
            <a:pPr>
              <a:spcBef>
                <a:spcPct val="0"/>
              </a:spcBef>
              <a:buFontTx/>
              <a:buNone/>
            </a:pPr>
            <a:r>
              <a:rPr lang="en-US" altLang="en-US" sz="3600" b="1"/>
              <a:t>E  - I feel…because</a:t>
            </a:r>
            <a:endParaRPr lang="en-US" altLang="en-US" sz="3600"/>
          </a:p>
          <a:p>
            <a:pPr>
              <a:spcBef>
                <a:spcPct val="0"/>
              </a:spcBef>
              <a:buFontTx/>
              <a:buNone/>
            </a:pPr>
            <a:endParaRPr lang="en-US" altLang="en-US" sz="3600"/>
          </a:p>
          <a:p>
            <a:pPr>
              <a:spcBef>
                <a:spcPct val="0"/>
              </a:spcBef>
              <a:buFontTx/>
              <a:buNone/>
            </a:pPr>
            <a:r>
              <a:rPr lang="en-US" altLang="en-US" sz="3600" b="1"/>
              <a:t>S  - Therefore, I want (I need)</a:t>
            </a:r>
          </a:p>
          <a:p>
            <a:pPr>
              <a:spcBef>
                <a:spcPct val="0"/>
              </a:spcBef>
              <a:buFontTx/>
              <a:buNone/>
            </a:pPr>
            <a:endParaRPr lang="en-US" altLang="en-US" sz="3600" b="1"/>
          </a:p>
          <a:p>
            <a:pPr>
              <a:spcBef>
                <a:spcPct val="0"/>
              </a:spcBef>
              <a:buFontTx/>
              <a:buNone/>
            </a:pPr>
            <a:r>
              <a:rPr lang="en-US" altLang="en-US" sz="3600" b="1"/>
              <a:t>C   - So that…</a:t>
            </a:r>
            <a:endParaRPr lang="en-US" altLang="en-US"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descr="badapple.jpg">
            <a:extLst>
              <a:ext uri="{FF2B5EF4-FFF2-40B4-BE49-F238E27FC236}">
                <a16:creationId xmlns:a16="http://schemas.microsoft.com/office/drawing/2014/main" id="{5935BEE1-27D4-37F5-B4AB-7D0D4A6A7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304800"/>
            <a:ext cx="6096000" cy="63246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a:extLst>
              <a:ext uri="{FF2B5EF4-FFF2-40B4-BE49-F238E27FC236}">
                <a16:creationId xmlns:a16="http://schemas.microsoft.com/office/drawing/2014/main" id="{DE0CFB4F-9D40-AAA0-0E07-1B8F8B04E4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71500"/>
            <a:ext cx="5410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2">
            <a:extLst>
              <a:ext uri="{FF2B5EF4-FFF2-40B4-BE49-F238E27FC236}">
                <a16:creationId xmlns:a16="http://schemas.microsoft.com/office/drawing/2014/main" id="{8EE2D266-1AC6-6E46-027F-8140822C63E3}"/>
              </a:ext>
            </a:extLst>
          </p:cNvPr>
          <p:cNvSpPr txBox="1">
            <a:spLocks noChangeArrowheads="1"/>
          </p:cNvSpPr>
          <p:nvPr/>
        </p:nvSpPr>
        <p:spPr bwMode="auto">
          <a:xfrm>
            <a:off x="1981200" y="3792539"/>
            <a:ext cx="236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The Grey Zone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01DC8EEF-8722-1417-FFF3-ACC3F05CF123}"/>
              </a:ext>
            </a:extLst>
          </p:cNvPr>
          <p:cNvSpPr txBox="1">
            <a:spLocks noChangeArrowheads="1"/>
          </p:cNvSpPr>
          <p:nvPr/>
        </p:nvSpPr>
        <p:spPr bwMode="auto">
          <a:xfrm>
            <a:off x="1981200" y="457201"/>
            <a:ext cx="83058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solidFill>
                  <a:schemeClr val="tx2"/>
                </a:solidFill>
              </a:rPr>
              <a:t>   				</a:t>
            </a:r>
            <a:r>
              <a:rPr lang="en-US" altLang="en-US" sz="4800" b="1">
                <a:solidFill>
                  <a:schemeClr val="tx2"/>
                </a:solidFill>
              </a:rPr>
              <a:t>Responding </a:t>
            </a:r>
          </a:p>
          <a:p>
            <a:pPr>
              <a:spcBef>
                <a:spcPct val="0"/>
              </a:spcBef>
              <a:buFontTx/>
              <a:buNone/>
            </a:pPr>
            <a:r>
              <a:rPr lang="en-US" altLang="en-US" sz="4800" b="1">
                <a:solidFill>
                  <a:schemeClr val="tx2"/>
                </a:solidFill>
              </a:rPr>
              <a:t>to 				to</a:t>
            </a:r>
          </a:p>
          <a:p>
            <a:pPr>
              <a:spcBef>
                <a:spcPct val="0"/>
              </a:spcBef>
              <a:buFontTx/>
              <a:buNone/>
            </a:pPr>
            <a:r>
              <a:rPr lang="en-US" altLang="en-US" sz="4800" b="1">
                <a:solidFill>
                  <a:schemeClr val="tx2"/>
                </a:solidFill>
              </a:rPr>
              <a:t>   				Hostility</a:t>
            </a:r>
          </a:p>
          <a:p>
            <a:pPr>
              <a:spcBef>
                <a:spcPct val="0"/>
              </a:spcBef>
              <a:buFontTx/>
              <a:buNone/>
            </a:pPr>
            <a:endParaRPr lang="en-US" altLang="en-US" sz="2800"/>
          </a:p>
          <a:p>
            <a:pPr>
              <a:spcBef>
                <a:spcPct val="0"/>
              </a:spcBef>
              <a:buFontTx/>
              <a:buNone/>
            </a:pPr>
            <a:endParaRPr lang="en-US" altLang="en-US" sz="2800"/>
          </a:p>
          <a:p>
            <a:pPr>
              <a:spcBef>
                <a:spcPct val="0"/>
              </a:spcBef>
              <a:buFontTx/>
              <a:buNone/>
            </a:pPr>
            <a:endParaRPr lang="en-US" altLang="en-US" sz="2800"/>
          </a:p>
          <a:p>
            <a:pPr>
              <a:spcBef>
                <a:spcPct val="0"/>
              </a:spcBef>
              <a:buFontTx/>
              <a:buNone/>
            </a:pPr>
            <a:endParaRPr lang="en-US" altLang="en-US" sz="2800"/>
          </a:p>
          <a:p>
            <a:pPr>
              <a:spcBef>
                <a:spcPct val="0"/>
              </a:spcBef>
              <a:buFontTx/>
              <a:buNone/>
            </a:pPr>
            <a:r>
              <a:rPr lang="en-US" altLang="en-US" sz="4000" b="1">
                <a:solidFill>
                  <a:schemeClr val="tx2"/>
                </a:solidFill>
              </a:rPr>
              <a:t>Non-verbal inuendos </a:t>
            </a:r>
            <a:r>
              <a:rPr lang="en-US" altLang="en-US" sz="2800"/>
              <a:t>(e.g. making faces)</a:t>
            </a:r>
          </a:p>
          <a:p>
            <a:pPr>
              <a:spcBef>
                <a:spcPct val="0"/>
              </a:spcBef>
              <a:buFontTx/>
              <a:buNone/>
            </a:pPr>
            <a:r>
              <a:rPr lang="en-US" altLang="en-US" sz="2800"/>
              <a:t>	</a:t>
            </a:r>
            <a:r>
              <a:rPr lang="en-US" altLang="en-US" i="1"/>
              <a:t>“I see from your facial expression that there may be something you wanted to say to me.  It’s ok to speak to me directly</a:t>
            </a:r>
            <a:r>
              <a:rPr lang="en-US" altLang="en-US"/>
              <a:t>”</a:t>
            </a:r>
          </a:p>
          <a:p>
            <a:pPr>
              <a:spcBef>
                <a:spcPct val="0"/>
              </a:spcBef>
              <a:buFontTx/>
              <a:buNone/>
            </a:pPr>
            <a:endParaRPr lang="en-US" altLang="en-US" sz="2800"/>
          </a:p>
          <a:p>
            <a:pPr>
              <a:spcBef>
                <a:spcPct val="0"/>
              </a:spcBef>
              <a:buFontTx/>
              <a:buNone/>
            </a:pPr>
            <a:endParaRPr lang="en-US" altLang="en-US" sz="2800"/>
          </a:p>
        </p:txBody>
      </p:sp>
      <p:pic>
        <p:nvPicPr>
          <p:cNvPr id="3" name="Picture 2" descr="A picture containing person, standing&#10;&#10;Description automatically generated">
            <a:extLst>
              <a:ext uri="{FF2B5EF4-FFF2-40B4-BE49-F238E27FC236}">
                <a16:creationId xmlns:a16="http://schemas.microsoft.com/office/drawing/2014/main" id="{342702AD-DD43-5C2D-F336-0FC288F3C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060"/>
            <a:ext cx="3396352" cy="386914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3BF8F071-4675-8BCF-E569-216F5790926E}"/>
              </a:ext>
            </a:extLst>
          </p:cNvPr>
          <p:cNvSpPr txBox="1">
            <a:spLocks noChangeArrowheads="1"/>
          </p:cNvSpPr>
          <p:nvPr/>
        </p:nvSpPr>
        <p:spPr bwMode="auto">
          <a:xfrm>
            <a:off x="1981200" y="457201"/>
            <a:ext cx="8305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a:solidFill>
                  <a:schemeClr val="tx2"/>
                </a:solidFill>
              </a:rPr>
              <a:t>Sabotage </a:t>
            </a:r>
            <a:r>
              <a:rPr lang="en-US" altLang="en-US" sz="2800"/>
              <a:t>(setting up a negative situation)</a:t>
            </a:r>
          </a:p>
          <a:p>
            <a:pPr>
              <a:spcBef>
                <a:spcPct val="0"/>
              </a:spcBef>
              <a:buFontTx/>
              <a:buNone/>
            </a:pPr>
            <a:r>
              <a:rPr lang="en-US" altLang="en-US" sz="2800"/>
              <a:t>	</a:t>
            </a:r>
            <a:r>
              <a:rPr lang="en-US" altLang="en-US" i="1"/>
              <a:t>“There is more to this situation than meets the eye. Could you and I (or whoever) meet in private and explore what happened?”</a:t>
            </a:r>
            <a:endParaRPr lang="en-US" altLang="en-US"/>
          </a:p>
          <a:p>
            <a:pPr>
              <a:spcBef>
                <a:spcPct val="0"/>
              </a:spcBef>
              <a:buFontTx/>
              <a:buNone/>
            </a:pPr>
            <a:endParaRPr lang="en-US" altLang="en-US" sz="2800"/>
          </a:p>
          <a:p>
            <a:pPr>
              <a:spcBef>
                <a:spcPct val="0"/>
              </a:spcBef>
              <a:buFontTx/>
              <a:buNone/>
            </a:pPr>
            <a:endParaRPr lang="en-US" altLang="en-US" sz="2800"/>
          </a:p>
          <a:p>
            <a:pPr>
              <a:spcBef>
                <a:spcPct val="0"/>
              </a:spcBef>
              <a:buFontTx/>
              <a:buNone/>
            </a:pPr>
            <a:r>
              <a:rPr lang="en-US" altLang="en-US" sz="4000" b="1">
                <a:solidFill>
                  <a:schemeClr val="tx2"/>
                </a:solidFill>
              </a:rPr>
              <a:t>Verbal affront </a:t>
            </a:r>
            <a:r>
              <a:rPr lang="en-US" altLang="en-US" sz="2800"/>
              <a:t>(covert or overt snide remarks, lack of openness or abrupt responses)</a:t>
            </a:r>
          </a:p>
          <a:p>
            <a:pPr>
              <a:spcBef>
                <a:spcPct val="0"/>
              </a:spcBef>
              <a:buFontTx/>
              <a:buNone/>
            </a:pPr>
            <a:endParaRPr lang="en-US" altLang="en-US" sz="2800"/>
          </a:p>
          <a:p>
            <a:pPr>
              <a:spcBef>
                <a:spcPct val="0"/>
              </a:spcBef>
              <a:buFontTx/>
              <a:buNone/>
            </a:pPr>
            <a:r>
              <a:rPr lang="en-US" altLang="en-US" sz="2800"/>
              <a:t>	</a:t>
            </a:r>
            <a:r>
              <a:rPr lang="en-US" altLang="en-US" i="1"/>
              <a:t>“Can I talk to you in private?  When you____ I got the feeling that you______.  Is that the case?”</a:t>
            </a:r>
          </a:p>
          <a:p>
            <a:pPr>
              <a:spcBef>
                <a:spcPct val="0"/>
              </a:spcBef>
              <a:buFontTx/>
              <a:buNone/>
            </a:pP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a:extLst>
              <a:ext uri="{FF2B5EF4-FFF2-40B4-BE49-F238E27FC236}">
                <a16:creationId xmlns:a16="http://schemas.microsoft.com/office/drawing/2014/main" id="{37B688FF-1F94-8B5B-B1E2-83A6A26EE955}"/>
              </a:ext>
            </a:extLst>
          </p:cNvPr>
          <p:cNvSpPr txBox="1">
            <a:spLocks noChangeArrowheads="1"/>
          </p:cNvSpPr>
          <p:nvPr/>
        </p:nvSpPr>
        <p:spPr bwMode="auto">
          <a:xfrm>
            <a:off x="1981200" y="457200"/>
            <a:ext cx="8305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a:solidFill>
                  <a:schemeClr val="tx2"/>
                </a:solidFill>
              </a:rPr>
              <a:t>Infighting</a:t>
            </a:r>
            <a:r>
              <a:rPr lang="en-US" altLang="en-US" sz="3600">
                <a:solidFill>
                  <a:schemeClr val="tx2"/>
                </a:solidFill>
              </a:rPr>
              <a:t> </a:t>
            </a:r>
            <a:r>
              <a:rPr lang="en-US" altLang="en-US" sz="2800"/>
              <a:t>(bickering with peers)</a:t>
            </a:r>
          </a:p>
          <a:p>
            <a:pPr>
              <a:spcBef>
                <a:spcPct val="0"/>
              </a:spcBef>
              <a:buFontTx/>
              <a:buNone/>
            </a:pPr>
            <a:r>
              <a:rPr lang="en-US" altLang="en-US" sz="2800"/>
              <a:t>	</a:t>
            </a:r>
            <a:r>
              <a:rPr lang="en-US" altLang="en-US" sz="2800" i="1"/>
              <a:t>“This is not the time or place. Please stop” Then physically walk away or move to a neutral spot</a:t>
            </a:r>
            <a:endParaRPr lang="en-US" altLang="en-US" sz="2800"/>
          </a:p>
          <a:p>
            <a:pPr>
              <a:spcBef>
                <a:spcPct val="0"/>
              </a:spcBef>
              <a:buFontTx/>
              <a:buNone/>
            </a:pPr>
            <a:endParaRPr lang="en-US" altLang="en-US" sz="2800"/>
          </a:p>
          <a:p>
            <a:pPr>
              <a:spcBef>
                <a:spcPct val="0"/>
              </a:spcBef>
              <a:buFontTx/>
              <a:buNone/>
            </a:pPr>
            <a:endParaRPr lang="en-US" altLang="en-US" sz="2800"/>
          </a:p>
          <a:p>
            <a:pPr>
              <a:spcBef>
                <a:spcPct val="0"/>
              </a:spcBef>
              <a:buFontTx/>
              <a:buNone/>
            </a:pPr>
            <a:r>
              <a:rPr lang="en-US" altLang="en-US" sz="4000" b="1">
                <a:solidFill>
                  <a:schemeClr val="tx2"/>
                </a:solidFill>
              </a:rPr>
              <a:t>Backstabbing</a:t>
            </a:r>
            <a:r>
              <a:rPr lang="en-US" altLang="en-US" sz="4000">
                <a:solidFill>
                  <a:schemeClr val="tx2"/>
                </a:solidFill>
              </a:rPr>
              <a:t> </a:t>
            </a:r>
            <a:r>
              <a:rPr lang="en-US" altLang="en-US" sz="2800"/>
              <a:t>(complaining to others about an individual)</a:t>
            </a:r>
          </a:p>
          <a:p>
            <a:pPr>
              <a:spcBef>
                <a:spcPct val="0"/>
              </a:spcBef>
              <a:buFontTx/>
              <a:buNone/>
            </a:pPr>
            <a:r>
              <a:rPr lang="en-US" altLang="en-US" sz="2800"/>
              <a:t>	</a:t>
            </a:r>
            <a:r>
              <a:rPr lang="en-US" altLang="en-US" sz="2800" i="1"/>
              <a:t>“I don’t feel right talking about him/her/the situation when I wasn’t there.  Have you spoken to him/her? “                            </a:t>
            </a:r>
          </a:p>
          <a:p>
            <a:pPr>
              <a:spcBef>
                <a:spcPct val="0"/>
              </a:spcBef>
              <a:buFontTx/>
              <a:buNone/>
            </a:pPr>
            <a:r>
              <a:rPr lang="en-US" altLang="en-US" sz="2800" i="1"/>
              <a:t>							</a:t>
            </a:r>
            <a:r>
              <a:rPr lang="en-US" altLang="en-US" sz="2000" i="1"/>
              <a:t>M. Griffin</a:t>
            </a:r>
          </a:p>
          <a:p>
            <a:pPr>
              <a:spcBef>
                <a:spcPct val="0"/>
              </a:spcBef>
              <a:buFontTx/>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43F6D6A-E34D-4430-FB23-AB1F0012FADD}"/>
              </a:ext>
            </a:extLst>
          </p:cNvPr>
          <p:cNvSpPr>
            <a:spLocks noGrp="1" noChangeArrowheads="1"/>
          </p:cNvSpPr>
          <p:nvPr>
            <p:ph type="title"/>
          </p:nvPr>
        </p:nvSpPr>
        <p:spPr/>
        <p:txBody>
          <a:bodyPr/>
          <a:lstStyle/>
          <a:p>
            <a:endParaRPr lang="en-US" altLang="en-US" dirty="0"/>
          </a:p>
        </p:txBody>
      </p:sp>
      <p:sp>
        <p:nvSpPr>
          <p:cNvPr id="2" name="Content Placeholder 1">
            <a:extLst>
              <a:ext uri="{FF2B5EF4-FFF2-40B4-BE49-F238E27FC236}">
                <a16:creationId xmlns:a16="http://schemas.microsoft.com/office/drawing/2014/main" id="{175FB7B6-B7D6-16E6-522D-6070CC36E2E1}"/>
              </a:ext>
            </a:extLst>
          </p:cNvPr>
          <p:cNvSpPr>
            <a:spLocks noGrp="1"/>
          </p:cNvSpPr>
          <p:nvPr>
            <p:ph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814C809-B16C-151F-D6D1-9216A70455A9}"/>
              </a:ext>
            </a:extLst>
          </p:cNvPr>
          <p:cNvSpPr>
            <a:spLocks noGrp="1" noChangeArrowheads="1"/>
          </p:cNvSpPr>
          <p:nvPr>
            <p:ph type="title"/>
          </p:nvPr>
        </p:nvSpPr>
        <p:spPr/>
        <p:txBody>
          <a:bodyPr/>
          <a:lstStyle/>
          <a:p>
            <a:endParaRPr lang="en-US" altLang="en-US"/>
          </a:p>
        </p:txBody>
      </p:sp>
      <p:pic>
        <p:nvPicPr>
          <p:cNvPr id="76803" name="Content Placeholder 3">
            <a:extLst>
              <a:ext uri="{FF2B5EF4-FFF2-40B4-BE49-F238E27FC236}">
                <a16:creationId xmlns:a16="http://schemas.microsoft.com/office/drawing/2014/main" id="{A7DC1DBF-2987-8C1C-9547-1549877153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609600"/>
            <a:ext cx="7391400" cy="5486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7E7653B-BE04-6759-621F-B958AC38563C}"/>
              </a:ext>
            </a:extLst>
          </p:cNvPr>
          <p:cNvSpPr>
            <a:spLocks noGrp="1" noChangeArrowheads="1"/>
          </p:cNvSpPr>
          <p:nvPr>
            <p:ph type="ctrTitle"/>
          </p:nvPr>
        </p:nvSpPr>
        <p:spPr>
          <a:xfrm>
            <a:off x="2286000" y="-120650"/>
            <a:ext cx="7848600" cy="1144588"/>
          </a:xfrm>
        </p:spPr>
        <p:txBody>
          <a:bodyPr/>
          <a:lstStyle/>
          <a:p>
            <a:r>
              <a:rPr lang="en-US" altLang="en-US"/>
              <a:t>What can you do?</a:t>
            </a:r>
          </a:p>
        </p:txBody>
      </p:sp>
      <p:sp>
        <p:nvSpPr>
          <p:cNvPr id="74755" name="Line 3">
            <a:extLst>
              <a:ext uri="{FF2B5EF4-FFF2-40B4-BE49-F238E27FC236}">
                <a16:creationId xmlns:a16="http://schemas.microsoft.com/office/drawing/2014/main" id="{DCCBB1FB-7FEF-8CDB-DBE2-FD98BDBFE3A9}"/>
              </a:ext>
            </a:extLst>
          </p:cNvPr>
          <p:cNvSpPr>
            <a:spLocks noChangeShapeType="1"/>
          </p:cNvSpPr>
          <p:nvPr/>
        </p:nvSpPr>
        <p:spPr bwMode="auto">
          <a:xfrm>
            <a:off x="4267200" y="838200"/>
            <a:ext cx="3886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6" name="Text Box 4">
            <a:extLst>
              <a:ext uri="{FF2B5EF4-FFF2-40B4-BE49-F238E27FC236}">
                <a16:creationId xmlns:a16="http://schemas.microsoft.com/office/drawing/2014/main" id="{27E9D18D-2B05-8542-8A91-299CC52D4770}"/>
              </a:ext>
            </a:extLst>
          </p:cNvPr>
          <p:cNvSpPr txBox="1">
            <a:spLocks noChangeArrowheads="1"/>
          </p:cNvSpPr>
          <p:nvPr/>
        </p:nvSpPr>
        <p:spPr bwMode="auto">
          <a:xfrm>
            <a:off x="1839913" y="1781176"/>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800" i="1"/>
          </a:p>
        </p:txBody>
      </p:sp>
      <p:sp>
        <p:nvSpPr>
          <p:cNvPr id="74757" name="Text Box 5">
            <a:extLst>
              <a:ext uri="{FF2B5EF4-FFF2-40B4-BE49-F238E27FC236}">
                <a16:creationId xmlns:a16="http://schemas.microsoft.com/office/drawing/2014/main" id="{59F95182-72A0-59BA-3686-063CED7621FF}"/>
              </a:ext>
            </a:extLst>
          </p:cNvPr>
          <p:cNvSpPr txBox="1">
            <a:spLocks noChangeArrowheads="1"/>
          </p:cNvSpPr>
          <p:nvPr/>
        </p:nvSpPr>
        <p:spPr bwMode="auto">
          <a:xfrm>
            <a:off x="1839913" y="1408113"/>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800"/>
          </a:p>
        </p:txBody>
      </p:sp>
      <p:sp>
        <p:nvSpPr>
          <p:cNvPr id="96262" name="Text Box 6">
            <a:extLst>
              <a:ext uri="{FF2B5EF4-FFF2-40B4-BE49-F238E27FC236}">
                <a16:creationId xmlns:a16="http://schemas.microsoft.com/office/drawing/2014/main" id="{144265B3-42BC-F1DF-5FB1-897DB9147CA0}"/>
              </a:ext>
            </a:extLst>
          </p:cNvPr>
          <p:cNvSpPr txBox="1">
            <a:spLocks noChangeArrowheads="1"/>
          </p:cNvSpPr>
          <p:nvPr/>
        </p:nvSpPr>
        <p:spPr bwMode="auto">
          <a:xfrm>
            <a:off x="1944688" y="1001192"/>
            <a:ext cx="85312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defRPr/>
            </a:pPr>
            <a:r>
              <a:rPr lang="en-US" altLang="en-US" dirty="0"/>
              <a:t>Ask for Feedback - today</a:t>
            </a:r>
          </a:p>
          <a:p>
            <a:pPr marL="285750" lvl="1" indent="0">
              <a:spcBef>
                <a:spcPct val="0"/>
              </a:spcBef>
              <a:buNone/>
              <a:defRPr/>
            </a:pPr>
            <a:r>
              <a:rPr lang="en-US" altLang="en-US" sz="2400" i="1" dirty="0"/>
              <a:t>	What do I do well?</a:t>
            </a:r>
            <a:r>
              <a:rPr lang="en-US" altLang="en-US" dirty="0"/>
              <a:t>		</a:t>
            </a:r>
          </a:p>
          <a:p>
            <a:pPr marL="285750" lvl="1" indent="0">
              <a:spcBef>
                <a:spcPct val="0"/>
              </a:spcBef>
              <a:buNone/>
              <a:defRPr/>
            </a:pPr>
            <a:r>
              <a:rPr lang="en-US" altLang="en-US" sz="2400" i="1" dirty="0"/>
              <a:t>	What would you like to see more of?</a:t>
            </a:r>
          </a:p>
          <a:p>
            <a:pPr marL="0" indent="0">
              <a:spcBef>
                <a:spcPct val="0"/>
              </a:spcBef>
              <a:buNone/>
              <a:defRPr/>
            </a:pPr>
            <a:r>
              <a:rPr lang="en-US" altLang="en-US" sz="2800" i="1" dirty="0"/>
              <a:t>		</a:t>
            </a:r>
          </a:p>
          <a:p>
            <a:pPr marL="0" indent="0">
              <a:spcBef>
                <a:spcPct val="0"/>
              </a:spcBef>
              <a:buNone/>
              <a:defRPr/>
            </a:pPr>
            <a:r>
              <a:rPr lang="en-US" altLang="en-US" dirty="0"/>
              <a:t>2. Always speak your truth</a:t>
            </a:r>
          </a:p>
          <a:p>
            <a:pPr marL="0" indent="0">
              <a:spcBef>
                <a:spcPct val="0"/>
              </a:spcBef>
              <a:buNone/>
              <a:defRPr/>
            </a:pPr>
            <a:r>
              <a:rPr lang="en-US" altLang="en-US" dirty="0"/>
              <a:t>		</a:t>
            </a:r>
            <a:r>
              <a:rPr lang="en-US" altLang="en-US" sz="2800" i="1" dirty="0"/>
              <a:t>Self silencing = powerlessness</a:t>
            </a:r>
          </a:p>
          <a:p>
            <a:pPr marL="0" indent="0">
              <a:spcBef>
                <a:spcPct val="0"/>
              </a:spcBef>
              <a:buNone/>
              <a:defRPr/>
            </a:pPr>
            <a:endParaRPr lang="en-US" altLang="en-US" sz="2800" i="1" dirty="0"/>
          </a:p>
          <a:p>
            <a:pPr marL="0" indent="0">
              <a:spcBef>
                <a:spcPct val="0"/>
              </a:spcBef>
              <a:buNone/>
              <a:defRPr/>
            </a:pPr>
            <a:r>
              <a:rPr lang="en-US" altLang="en-US" dirty="0"/>
              <a:t>3. Call it what it is…”I noticed that…”</a:t>
            </a:r>
          </a:p>
          <a:p>
            <a:pPr marL="0" indent="0">
              <a:spcBef>
                <a:spcPct val="0"/>
              </a:spcBef>
              <a:buNone/>
              <a:defRPr/>
            </a:pPr>
            <a:r>
              <a:rPr lang="en-US" altLang="en-US" dirty="0"/>
              <a:t>		</a:t>
            </a:r>
            <a:r>
              <a:rPr lang="en-US" altLang="en-US" sz="2800" i="1" dirty="0"/>
              <a:t>Make the non-verbal, verbal</a:t>
            </a:r>
          </a:p>
          <a:p>
            <a:pPr marL="0" indent="0">
              <a:spcBef>
                <a:spcPct val="0"/>
              </a:spcBef>
              <a:buNone/>
              <a:defRPr/>
            </a:pPr>
            <a:endParaRPr lang="en-US" altLang="en-US" sz="2800" i="1" dirty="0"/>
          </a:p>
          <a:p>
            <a:pPr marL="0" indent="0">
              <a:spcBef>
                <a:spcPct val="0"/>
              </a:spcBef>
              <a:buNone/>
              <a:defRPr/>
            </a:pPr>
            <a:r>
              <a:rPr lang="en-US" altLang="en-US" dirty="0"/>
              <a:t>4. NEVER be a “silent witness”</a:t>
            </a:r>
          </a:p>
          <a:p>
            <a:pPr marL="0" indent="0">
              <a:spcBef>
                <a:spcPct val="0"/>
              </a:spcBef>
              <a:buNone/>
              <a:defRPr/>
            </a:pPr>
            <a:r>
              <a:rPr lang="en-US" altLang="en-US" dirty="0"/>
              <a:t>		</a:t>
            </a:r>
            <a:r>
              <a:rPr lang="en-US" altLang="en-US" sz="2800" b="1" i="1" dirty="0">
                <a:solidFill>
                  <a:srgbClr val="FFFF00"/>
                </a:solidFill>
              </a:rPr>
              <a:t>“Nothing About Me Without Me”</a:t>
            </a:r>
          </a:p>
        </p:txBody>
      </p:sp>
    </p:spTree>
    <p:extLst>
      <p:ext uri="{BB962C8B-B14F-4D97-AF65-F5344CB8AC3E}">
        <p14:creationId xmlns:p14="http://schemas.microsoft.com/office/powerpoint/2010/main" val="113814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70CF3B8-3E7D-A5F0-E188-2D614B01CC50}"/>
              </a:ext>
            </a:extLst>
          </p:cNvPr>
          <p:cNvSpPr>
            <a:spLocks noGrp="1" noChangeArrowheads="1"/>
          </p:cNvSpPr>
          <p:nvPr>
            <p:ph type="title"/>
          </p:nvPr>
        </p:nvSpPr>
        <p:spPr>
          <a:xfrm>
            <a:off x="1905000" y="381000"/>
            <a:ext cx="8077200" cy="1143000"/>
          </a:xfrm>
        </p:spPr>
        <p:txBody>
          <a:bodyPr/>
          <a:lstStyle/>
          <a:p>
            <a:r>
              <a:rPr lang="en-US" altLang="en-US" dirty="0"/>
              <a:t>Major Factors Effecting Communication</a:t>
            </a:r>
          </a:p>
        </p:txBody>
      </p:sp>
      <p:sp>
        <p:nvSpPr>
          <p:cNvPr id="16387" name="Content Placeholder 2">
            <a:extLst>
              <a:ext uri="{FF2B5EF4-FFF2-40B4-BE49-F238E27FC236}">
                <a16:creationId xmlns:a16="http://schemas.microsoft.com/office/drawing/2014/main" id="{8DD345FE-F7B6-B138-A7B1-94418BE81B2C}"/>
              </a:ext>
            </a:extLst>
          </p:cNvPr>
          <p:cNvSpPr>
            <a:spLocks noGrp="1" noChangeArrowheads="1"/>
          </p:cNvSpPr>
          <p:nvPr>
            <p:ph idx="1"/>
          </p:nvPr>
        </p:nvSpPr>
        <p:spPr>
          <a:xfrm>
            <a:off x="2667000" y="1828800"/>
            <a:ext cx="7772400" cy="4114800"/>
          </a:xfrm>
        </p:spPr>
        <p:txBody>
          <a:bodyPr/>
          <a:lstStyle/>
          <a:p>
            <a:r>
              <a:rPr lang="en-US" altLang="en-US" sz="3600" dirty="0"/>
              <a:t>Hubris</a:t>
            </a:r>
          </a:p>
          <a:p>
            <a:r>
              <a:rPr lang="en-US" altLang="en-US" sz="3600" dirty="0"/>
              <a:t>Work complexity</a:t>
            </a:r>
          </a:p>
          <a:p>
            <a:r>
              <a:rPr lang="en-US" altLang="en-US" sz="3600" dirty="0"/>
              <a:t>Time compression</a:t>
            </a:r>
          </a:p>
          <a:p>
            <a:r>
              <a:rPr lang="en-US" altLang="en-US" sz="3600" dirty="0"/>
              <a:t>Multi-tasking</a:t>
            </a:r>
          </a:p>
          <a:p>
            <a:r>
              <a:rPr lang="en-US" altLang="en-US" sz="3600" dirty="0"/>
              <a:t>Human adaptability - habit</a:t>
            </a:r>
          </a:p>
          <a:p>
            <a:r>
              <a:rPr lang="en-US" altLang="en-US" sz="3600" b="1" dirty="0"/>
              <a:t>Culture</a:t>
            </a:r>
          </a:p>
          <a:p>
            <a:r>
              <a:rPr lang="en-US" altLang="en-US" sz="3600" b="1" dirty="0"/>
              <a:t>Hierarchy</a:t>
            </a:r>
          </a:p>
        </p:txBody>
      </p:sp>
    </p:spTree>
    <p:extLst>
      <p:ext uri="{BB962C8B-B14F-4D97-AF65-F5344CB8AC3E}">
        <p14:creationId xmlns:p14="http://schemas.microsoft.com/office/powerpoint/2010/main" val="4226451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9059572-76A7-CF6F-052A-D1F585424489}"/>
              </a:ext>
            </a:extLst>
          </p:cNvPr>
          <p:cNvSpPr>
            <a:spLocks noGrp="1" noChangeArrowheads="1"/>
          </p:cNvSpPr>
          <p:nvPr>
            <p:ph type="title"/>
          </p:nvPr>
        </p:nvSpPr>
        <p:spPr>
          <a:xfrm>
            <a:off x="2362200" y="457200"/>
            <a:ext cx="7772400" cy="1143000"/>
          </a:xfrm>
        </p:spPr>
        <p:txBody>
          <a:bodyPr/>
          <a:lstStyle/>
          <a:p>
            <a:r>
              <a:rPr lang="en-US" altLang="en-US" b="1" dirty="0"/>
              <a:t>Leaders:</a:t>
            </a:r>
            <a:br>
              <a:rPr lang="en-US" altLang="en-US" b="1" dirty="0"/>
            </a:br>
            <a:r>
              <a:rPr lang="en-US" altLang="en-US" b="1" dirty="0"/>
              <a:t>Create a Culture of Trust</a:t>
            </a:r>
          </a:p>
        </p:txBody>
      </p:sp>
      <p:sp>
        <p:nvSpPr>
          <p:cNvPr id="41987" name="Content Placeholder 2">
            <a:extLst>
              <a:ext uri="{FF2B5EF4-FFF2-40B4-BE49-F238E27FC236}">
                <a16:creationId xmlns:a16="http://schemas.microsoft.com/office/drawing/2014/main" id="{B864B50F-2B47-CC5D-A4E4-A80EA11DE160}"/>
              </a:ext>
            </a:extLst>
          </p:cNvPr>
          <p:cNvSpPr>
            <a:spLocks noGrp="1"/>
          </p:cNvSpPr>
          <p:nvPr>
            <p:ph idx="1"/>
          </p:nvPr>
        </p:nvSpPr>
        <p:spPr>
          <a:xfrm>
            <a:off x="3276600" y="2438400"/>
            <a:ext cx="8686800" cy="4114800"/>
          </a:xfrm>
        </p:spPr>
        <p:txBody>
          <a:bodyPr/>
          <a:lstStyle/>
          <a:p>
            <a:pPr>
              <a:defRPr/>
            </a:pPr>
            <a:r>
              <a:rPr lang="en-US" sz="3600" dirty="0"/>
              <a:t>Flatten the hierarchy</a:t>
            </a:r>
          </a:p>
          <a:p>
            <a:pPr>
              <a:defRPr/>
            </a:pPr>
            <a:r>
              <a:rPr lang="en-US" sz="3600" dirty="0"/>
              <a:t>Focus on Language and Behavior</a:t>
            </a:r>
          </a:p>
          <a:p>
            <a:pPr>
              <a:defRPr/>
            </a:pPr>
            <a:r>
              <a:rPr lang="en-US" sz="3600" dirty="0"/>
              <a:t>Everyone actively seeks feedback</a:t>
            </a:r>
          </a:p>
          <a:p>
            <a:pPr>
              <a:defRPr/>
            </a:pPr>
            <a:r>
              <a:rPr lang="en-US" sz="3600" dirty="0"/>
              <a:t>Zero Tolerance Policy and</a:t>
            </a:r>
          </a:p>
          <a:p>
            <a:pPr marL="0" indent="0">
              <a:buNone/>
              <a:defRPr/>
            </a:pPr>
            <a:r>
              <a:rPr lang="en-US" sz="3600" dirty="0"/>
              <a:t>	100% compliance</a:t>
            </a:r>
          </a:p>
          <a:p>
            <a:pPr marL="0" indent="0">
              <a:buNone/>
              <a:defRPr/>
            </a:pPr>
            <a:endParaRPr lang="en-US" sz="3600" dirty="0"/>
          </a:p>
          <a:p>
            <a:pPr>
              <a:buFontTx/>
              <a:buNone/>
              <a:defRPr/>
            </a:pPr>
            <a:endParaRPr lang="en-US" sz="3600" dirty="0"/>
          </a:p>
        </p:txBody>
      </p:sp>
    </p:spTree>
    <p:extLst>
      <p:ext uri="{BB962C8B-B14F-4D97-AF65-F5344CB8AC3E}">
        <p14:creationId xmlns:p14="http://schemas.microsoft.com/office/powerpoint/2010/main" val="3864619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larke_Theatre">
            <a:extLst>
              <a:ext uri="{FF2B5EF4-FFF2-40B4-BE49-F238E27FC236}">
                <a16:creationId xmlns:a16="http://schemas.microsoft.com/office/drawing/2014/main" id="{A7FDE4AC-F010-EF9E-4CFE-D568707360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838200"/>
            <a:ext cx="6781800" cy="5086350"/>
          </a:xfrm>
        </p:spPr>
      </p:pic>
    </p:spTree>
    <p:extLst>
      <p:ext uri="{BB962C8B-B14F-4D97-AF65-F5344CB8AC3E}">
        <p14:creationId xmlns:p14="http://schemas.microsoft.com/office/powerpoint/2010/main" val="3016517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33A7E1-CA53-2B53-A1D8-58967AB84961}"/>
              </a:ext>
            </a:extLst>
          </p:cNvPr>
          <p:cNvSpPr>
            <a:spLocks noGrp="1" noChangeArrowheads="1"/>
          </p:cNvSpPr>
          <p:nvPr>
            <p:ph type="ctrTitle"/>
          </p:nvPr>
        </p:nvSpPr>
        <p:spPr>
          <a:xfrm>
            <a:off x="2590800" y="0"/>
            <a:ext cx="7277100" cy="5791200"/>
          </a:xfrm>
        </p:spPr>
        <p:txBody>
          <a:bodyPr/>
          <a:lstStyle/>
          <a:p>
            <a:pPr algn="l" eaLnBrk="1" hangingPunct="1"/>
            <a:r>
              <a:rPr lang="en-US" altLang="en-US" sz="3200" dirty="0">
                <a:solidFill>
                  <a:schemeClr val="tx1"/>
                </a:solidFill>
              </a:rPr>
              <a:t>…to communicate honestly with each other, to have relationships that go deeper than the mask of composure, to develop some significant commitment to share life’s deeper experiences.     </a:t>
            </a:r>
            <a:r>
              <a:rPr lang="en-US" altLang="en-US" sz="4000" dirty="0">
                <a:solidFill>
                  <a:schemeClr val="tx1"/>
                </a:solidFill>
              </a:rPr>
              <a:t>                     </a:t>
            </a:r>
            <a:br>
              <a:rPr lang="en-US" altLang="en-US" sz="4000" dirty="0">
                <a:solidFill>
                  <a:schemeClr val="tx1"/>
                </a:solidFill>
              </a:rPr>
            </a:br>
            <a:r>
              <a:rPr lang="en-US" altLang="en-US" sz="4000" dirty="0">
                <a:solidFill>
                  <a:schemeClr val="tx1"/>
                </a:solidFill>
              </a:rPr>
              <a:t>				          </a:t>
            </a:r>
            <a:r>
              <a:rPr lang="en-US" altLang="en-US" sz="2000" dirty="0">
                <a:solidFill>
                  <a:schemeClr val="tx1"/>
                </a:solidFill>
              </a:rPr>
              <a:t>Scott Peck</a:t>
            </a:r>
            <a:endParaRPr lang="en-US" altLang="en-US" dirty="0">
              <a:solidFill>
                <a:schemeClr val="tx1"/>
              </a:solidFill>
            </a:endParaRPr>
          </a:p>
        </p:txBody>
      </p:sp>
    </p:spTree>
    <p:extLst>
      <p:ext uri="{BB962C8B-B14F-4D97-AF65-F5344CB8AC3E}">
        <p14:creationId xmlns:p14="http://schemas.microsoft.com/office/powerpoint/2010/main" val="2726588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2C1F1-4ACE-766A-4020-055841E17DE1}"/>
              </a:ext>
            </a:extLst>
          </p:cNvPr>
          <p:cNvSpPr txBox="1"/>
          <p:nvPr/>
        </p:nvSpPr>
        <p:spPr>
          <a:xfrm>
            <a:off x="1828800" y="1"/>
            <a:ext cx="8229600" cy="7109639"/>
          </a:xfrm>
          <a:prstGeom prst="rect">
            <a:avLst/>
          </a:prstGeom>
          <a:noFill/>
        </p:spPr>
        <p:txBody>
          <a:bodyPr wrap="square" rtlCol="0">
            <a:spAutoFit/>
          </a:bodyPr>
          <a:lstStyle/>
          <a:p>
            <a:r>
              <a:rPr lang="en-US" sz="4000" b="1" dirty="0">
                <a:solidFill>
                  <a:schemeClr val="tx2"/>
                </a:solidFill>
              </a:rPr>
              <a:t>Resources</a:t>
            </a:r>
          </a:p>
          <a:p>
            <a:endParaRPr lang="en-US" dirty="0"/>
          </a:p>
          <a:p>
            <a:r>
              <a:rPr lang="en-US" sz="2400" dirty="0">
                <a:solidFill>
                  <a:schemeClr val="tx2"/>
                </a:solidFill>
              </a:rPr>
              <a:t>Educational Series </a:t>
            </a:r>
            <a:r>
              <a:rPr lang="en-US" sz="2400" dirty="0"/>
              <a:t>– Three 10 minute videos</a:t>
            </a:r>
          </a:p>
          <a:p>
            <a:r>
              <a:rPr lang="en-US" sz="2400" dirty="0">
                <a:hlinkClick r:id="rId2"/>
              </a:rPr>
              <a:t>http://www.kathleenbartholomew.com/resources/educational-mini-series.htm</a:t>
            </a:r>
            <a:endParaRPr lang="en-US" sz="2400" dirty="0"/>
          </a:p>
          <a:p>
            <a:endParaRPr lang="en-US" sz="2400" dirty="0"/>
          </a:p>
          <a:p>
            <a:r>
              <a:rPr lang="en-US" sz="2400" dirty="0" err="1">
                <a:solidFill>
                  <a:schemeClr val="tx2"/>
                </a:solidFill>
              </a:rPr>
              <a:t>TedX</a:t>
            </a:r>
            <a:endParaRPr lang="en-US" sz="2400" dirty="0">
              <a:solidFill>
                <a:schemeClr val="tx2"/>
              </a:solidFill>
            </a:endParaRPr>
          </a:p>
          <a:p>
            <a:r>
              <a:rPr lang="en-US" sz="2400" dirty="0"/>
              <a:t>Christine Porath  </a:t>
            </a:r>
            <a:r>
              <a:rPr lang="en-US" sz="2400" dirty="0">
                <a:hlinkClick r:id="rId3"/>
              </a:rPr>
              <a:t>https://www.ted.com/talks/christine_porath_why_being_respectful_to_your_coworkers_is_good_for_business?user_email_address=b93e2cbbd62005215c07889018f0a011</a:t>
            </a:r>
            <a:endParaRPr lang="en-US" sz="2400" dirty="0"/>
          </a:p>
          <a:p>
            <a:r>
              <a:rPr lang="en-US" sz="2400" dirty="0"/>
              <a:t>Kathleen Bartholomew</a:t>
            </a:r>
          </a:p>
          <a:p>
            <a:r>
              <a:rPr lang="en-US" sz="2400" dirty="0">
                <a:hlinkClick r:id="rId4"/>
              </a:rPr>
              <a:t>https://www.youtube.com/watch?v=Qh4HW3yx00w</a:t>
            </a:r>
            <a:endParaRPr lang="en-US" sz="2400" dirty="0"/>
          </a:p>
          <a:p>
            <a:endParaRPr lang="en-US" sz="2400" dirty="0"/>
          </a:p>
          <a:p>
            <a:r>
              <a:rPr lang="en-US" sz="2400" dirty="0">
                <a:solidFill>
                  <a:schemeClr val="tx2"/>
                </a:solidFill>
              </a:rPr>
              <a:t>Books: </a:t>
            </a:r>
            <a:r>
              <a:rPr lang="en-US" sz="2400" dirty="0"/>
              <a:t>The Dauntless Nurse: Communication Confidence Builder, Ending RN-RN Hostility; and The Cost of Bad Behavior, Porath/Pearson</a:t>
            </a:r>
          </a:p>
          <a:p>
            <a:endParaRPr lang="en-US" dirty="0"/>
          </a:p>
        </p:txBody>
      </p:sp>
    </p:spTree>
    <p:extLst>
      <p:ext uri="{BB962C8B-B14F-4D97-AF65-F5344CB8AC3E}">
        <p14:creationId xmlns:p14="http://schemas.microsoft.com/office/powerpoint/2010/main" val="598515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1BAC9AB-2093-A300-E7FE-B5BAC309A3E0}"/>
              </a:ext>
            </a:extLst>
          </p:cNvPr>
          <p:cNvSpPr>
            <a:spLocks noGrp="1" noChangeArrowheads="1"/>
          </p:cNvSpPr>
          <p:nvPr>
            <p:ph type="title"/>
          </p:nvPr>
        </p:nvSpPr>
        <p:spPr/>
        <p:txBody>
          <a:bodyPr/>
          <a:lstStyle/>
          <a:p>
            <a:pPr algn="l"/>
            <a:r>
              <a:rPr lang="en-US" altLang="en-US" sz="3200" i="1"/>
              <a:t>Thank you!</a:t>
            </a:r>
          </a:p>
        </p:txBody>
      </p:sp>
      <p:sp>
        <p:nvSpPr>
          <p:cNvPr id="80899" name="Rectangle 3">
            <a:extLst>
              <a:ext uri="{FF2B5EF4-FFF2-40B4-BE49-F238E27FC236}">
                <a16:creationId xmlns:a16="http://schemas.microsoft.com/office/drawing/2014/main" id="{72F4C313-8089-4FE2-E1F4-98ACF1E40CF9}"/>
              </a:ext>
            </a:extLst>
          </p:cNvPr>
          <p:cNvSpPr>
            <a:spLocks noGrp="1" noChangeArrowheads="1"/>
          </p:cNvSpPr>
          <p:nvPr>
            <p:ph type="body" idx="1"/>
          </p:nvPr>
        </p:nvSpPr>
        <p:spPr>
          <a:xfrm>
            <a:off x="2209800" y="2514600"/>
            <a:ext cx="7772400" cy="3581400"/>
          </a:xfrm>
        </p:spPr>
        <p:txBody>
          <a:bodyPr/>
          <a:lstStyle/>
          <a:p>
            <a:r>
              <a:rPr lang="en-US" altLang="en-US"/>
              <a:t>Kathleen Bartholomew</a:t>
            </a:r>
          </a:p>
          <a:p>
            <a:r>
              <a:rPr lang="en-US" altLang="en-US">
                <a:hlinkClick r:id="rId3"/>
              </a:rPr>
              <a:t>kathleenbart@msn.com</a:t>
            </a:r>
            <a:endParaRPr lang="en-US" altLang="en-US"/>
          </a:p>
          <a:p>
            <a:r>
              <a:rPr lang="en-US" altLang="en-US"/>
              <a:t>206-356-2599</a:t>
            </a:r>
          </a:p>
          <a:p>
            <a:r>
              <a:rPr lang="en-US" altLang="en-US"/>
              <a:t>www.kathleenbartholomew.com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dirty="0"/>
          </a:p>
        </p:txBody>
      </p:sp>
      <p:sp>
        <p:nvSpPr>
          <p:cNvPr id="5123" name="Rectangle 3"/>
          <p:cNvSpPr>
            <a:spLocks noGrp="1" noChangeArrowheads="1"/>
          </p:cNvSpPr>
          <p:nvPr>
            <p:ph type="body" idx="1"/>
          </p:nvPr>
        </p:nvSpPr>
        <p:spPr/>
        <p:txBody>
          <a:bodyPr/>
          <a:lstStyle/>
          <a:p>
            <a:pPr eaLnBrk="1" hangingPunct="1"/>
            <a:endParaRPr lang="en-US" altLang="en-US"/>
          </a:p>
        </p:txBody>
      </p:sp>
      <p:pic>
        <p:nvPicPr>
          <p:cNvPr id="5124" name="Picture 4" descr="USAIRWAYS in HUDSON PIC 2 doc496ffbd6332ac959808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457200"/>
            <a:ext cx="868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9AF9A18-2EB4-42EA-9AFD-A121CCD51997}" type="slidenum">
              <a:rPr lang="en-US" altLang="en-US" sz="1400"/>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9381DF-0E86-50C3-8442-939789BB8A8F}"/>
              </a:ext>
            </a:extLst>
          </p:cNvPr>
          <p:cNvSpPr>
            <a:spLocks noChangeArrowheads="1"/>
          </p:cNvSpPr>
          <p:nvPr/>
        </p:nvSpPr>
        <p:spPr bwMode="auto">
          <a:xfrm>
            <a:off x="1776414" y="457201"/>
            <a:ext cx="8586787" cy="99536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endParaRPr lang="en-US" altLang="en-US" sz="5400" b="1">
              <a:solidFill>
                <a:srgbClr val="FFFF00"/>
              </a:solidFill>
            </a:endParaRPr>
          </a:p>
        </p:txBody>
      </p:sp>
      <p:sp>
        <p:nvSpPr>
          <p:cNvPr id="17411" name="Rectangle 3">
            <a:extLst>
              <a:ext uri="{FF2B5EF4-FFF2-40B4-BE49-F238E27FC236}">
                <a16:creationId xmlns:a16="http://schemas.microsoft.com/office/drawing/2014/main" id="{5958BAAA-686F-2899-914D-7D3A4C877FE2}"/>
              </a:ext>
            </a:extLst>
          </p:cNvPr>
          <p:cNvSpPr>
            <a:spLocks noGrp="1" noChangeArrowheads="1"/>
          </p:cNvSpPr>
          <p:nvPr>
            <p:ph type="title"/>
          </p:nvPr>
        </p:nvSpPr>
        <p:spPr>
          <a:xfrm>
            <a:off x="2652713" y="0"/>
            <a:ext cx="7010400" cy="1143000"/>
          </a:xfrm>
        </p:spPr>
        <p:txBody>
          <a:bodyPr/>
          <a:lstStyle/>
          <a:p>
            <a:pPr eaLnBrk="1" hangingPunct="1"/>
            <a:r>
              <a:rPr lang="en-US" altLang="en-US" b="1" dirty="0"/>
              <a:t>“Work Complexity”</a:t>
            </a:r>
          </a:p>
        </p:txBody>
      </p:sp>
      <p:sp>
        <p:nvSpPr>
          <p:cNvPr id="537604" name="Rectangle 4">
            <a:extLst>
              <a:ext uri="{FF2B5EF4-FFF2-40B4-BE49-F238E27FC236}">
                <a16:creationId xmlns:a16="http://schemas.microsoft.com/office/drawing/2014/main" id="{902E4DA5-8665-3F95-3974-5371A5D01A71}"/>
              </a:ext>
            </a:extLst>
          </p:cNvPr>
          <p:cNvSpPr>
            <a:spLocks noGrp="1" noChangeArrowheads="1"/>
          </p:cNvSpPr>
          <p:nvPr>
            <p:ph type="body" sz="half" idx="1"/>
          </p:nvPr>
        </p:nvSpPr>
        <p:spPr>
          <a:xfrm>
            <a:off x="2250175" y="1160272"/>
            <a:ext cx="8420100" cy="5253038"/>
          </a:xfrm>
        </p:spPr>
        <p:txBody>
          <a:bodyPr rtlCol="0">
            <a:normAutofit/>
          </a:bodyPr>
          <a:lstStyle/>
          <a:p>
            <a:pPr marL="0" indent="0" eaLnBrk="1" fontAlgn="auto" hangingPunct="1">
              <a:lnSpc>
                <a:spcPct val="90000"/>
              </a:lnSpc>
              <a:spcAft>
                <a:spcPts val="0"/>
              </a:spcAft>
              <a:buNone/>
              <a:defRPr/>
            </a:pPr>
            <a:r>
              <a:rPr lang="en-US" sz="3600" dirty="0"/>
              <a:t>Multiple goals, unpredictability and  constant change</a:t>
            </a:r>
          </a:p>
          <a:p>
            <a:pPr marL="0" indent="0" eaLnBrk="1" fontAlgn="auto" hangingPunct="1">
              <a:lnSpc>
                <a:spcPct val="90000"/>
              </a:lnSpc>
              <a:spcAft>
                <a:spcPts val="0"/>
              </a:spcAft>
              <a:buNone/>
              <a:defRPr/>
            </a:pPr>
            <a:endParaRPr lang="en-US" dirty="0"/>
          </a:p>
          <a:p>
            <a:pPr marL="0" indent="0" eaLnBrk="1" fontAlgn="auto" hangingPunct="1">
              <a:lnSpc>
                <a:spcPct val="90000"/>
              </a:lnSpc>
              <a:spcAft>
                <a:spcPts val="0"/>
              </a:spcAft>
              <a:buFont typeface="Wingdings" pitchFamily="2" charset="2"/>
              <a:buChar char="Ø"/>
              <a:defRPr/>
            </a:pPr>
            <a:r>
              <a:rPr lang="en-US" dirty="0"/>
              <a:t>	</a:t>
            </a:r>
            <a:r>
              <a:rPr lang="en-US" sz="2400" dirty="0"/>
              <a:t>Disjointed work supply sources </a:t>
            </a:r>
          </a:p>
          <a:p>
            <a:pPr marL="0" indent="0" eaLnBrk="1" fontAlgn="auto" hangingPunct="1">
              <a:lnSpc>
                <a:spcPct val="90000"/>
              </a:lnSpc>
              <a:spcAft>
                <a:spcPts val="0"/>
              </a:spcAft>
              <a:buFont typeface="Wingdings" pitchFamily="2" charset="2"/>
              <a:buChar char="Ø"/>
              <a:defRPr/>
            </a:pPr>
            <a:r>
              <a:rPr lang="en-US" sz="2400" dirty="0"/>
              <a:t>	Missing equipment/supplies</a:t>
            </a:r>
          </a:p>
          <a:p>
            <a:pPr marL="0" indent="0" eaLnBrk="1" fontAlgn="auto" hangingPunct="1">
              <a:lnSpc>
                <a:spcPct val="90000"/>
              </a:lnSpc>
              <a:spcAft>
                <a:spcPts val="0"/>
              </a:spcAft>
              <a:buFont typeface="Wingdings" pitchFamily="2" charset="2"/>
              <a:buChar char="Ø"/>
              <a:defRPr/>
            </a:pPr>
            <a:r>
              <a:rPr lang="en-US" sz="2400" dirty="0"/>
              <a:t>	Repetitive travel</a:t>
            </a:r>
          </a:p>
          <a:p>
            <a:pPr marL="0" indent="0" eaLnBrk="1" fontAlgn="auto" hangingPunct="1">
              <a:lnSpc>
                <a:spcPct val="90000"/>
              </a:lnSpc>
              <a:spcAft>
                <a:spcPts val="0"/>
              </a:spcAft>
              <a:buFont typeface="Wingdings" pitchFamily="2" charset="2"/>
              <a:buChar char="Ø"/>
              <a:defRPr/>
            </a:pPr>
            <a:r>
              <a:rPr lang="en-US" sz="2400" dirty="0"/>
              <a:t>	Multiple interruptions</a:t>
            </a:r>
          </a:p>
          <a:p>
            <a:pPr marL="0" indent="0" eaLnBrk="1" fontAlgn="auto" hangingPunct="1">
              <a:lnSpc>
                <a:spcPct val="90000"/>
              </a:lnSpc>
              <a:spcAft>
                <a:spcPts val="0"/>
              </a:spcAft>
              <a:buFont typeface="Wingdings" pitchFamily="2" charset="2"/>
              <a:buChar char="Ø"/>
              <a:defRPr/>
            </a:pPr>
            <a:r>
              <a:rPr lang="en-US" sz="2400" dirty="0"/>
              <a:t>	Waiting – for system or processes</a:t>
            </a:r>
          </a:p>
          <a:p>
            <a:pPr marL="0" indent="0" eaLnBrk="1" fontAlgn="auto" hangingPunct="1">
              <a:lnSpc>
                <a:spcPct val="90000"/>
              </a:lnSpc>
              <a:spcAft>
                <a:spcPts val="0"/>
              </a:spcAft>
              <a:buFont typeface="Wingdings" pitchFamily="2" charset="2"/>
              <a:buChar char="Ø"/>
              <a:defRPr/>
            </a:pPr>
            <a:r>
              <a:rPr lang="en-US" sz="2400" dirty="0"/>
              <a:t>	Difficulty in accessing resources</a:t>
            </a:r>
          </a:p>
          <a:p>
            <a:pPr marL="0" indent="0" eaLnBrk="1" fontAlgn="auto" hangingPunct="1">
              <a:lnSpc>
                <a:spcPct val="90000"/>
              </a:lnSpc>
              <a:spcAft>
                <a:spcPts val="0"/>
              </a:spcAft>
              <a:buFont typeface="Wingdings" pitchFamily="2" charset="2"/>
              <a:buChar char="Ø"/>
              <a:defRPr/>
            </a:pPr>
            <a:r>
              <a:rPr lang="en-US" sz="2400" dirty="0"/>
              <a:t>	Inconsistent communication</a:t>
            </a:r>
          </a:p>
          <a:p>
            <a:pPr marL="0" indent="0" eaLnBrk="1" fontAlgn="auto" hangingPunct="1">
              <a:lnSpc>
                <a:spcPct val="90000"/>
              </a:lnSpc>
              <a:spcAft>
                <a:spcPts val="0"/>
              </a:spcAft>
              <a:buFont typeface="Wingdings" pitchFamily="2" charset="2"/>
              <a:buChar char="Ø"/>
              <a:defRPr/>
            </a:pPr>
            <a:r>
              <a:rPr lang="en-US" sz="2400" dirty="0"/>
              <a:t>	Breakdown in communication 		(</a:t>
            </a:r>
            <a:r>
              <a:rPr lang="en-US" sz="2400" dirty="0" err="1"/>
              <a:t>Ebright</a:t>
            </a:r>
            <a:r>
              <a:rPr lang="en-US" sz="2400" dirty="0"/>
              <a:t>)</a:t>
            </a:r>
          </a:p>
          <a:p>
            <a:pPr marL="0" indent="0" eaLnBrk="1" fontAlgn="auto" hangingPunct="1">
              <a:lnSpc>
                <a:spcPct val="90000"/>
              </a:lnSpc>
              <a:spcAft>
                <a:spcPts val="0"/>
              </a:spcAft>
              <a:buFont typeface="Wingdings" pitchFamily="2" charset="2"/>
              <a:buChar char="Ø"/>
              <a:defRPr/>
            </a:pPr>
            <a:endParaRPr lang="en-US" dirty="0"/>
          </a:p>
        </p:txBody>
      </p:sp>
    </p:spTree>
    <p:extLst>
      <p:ext uri="{BB962C8B-B14F-4D97-AF65-F5344CB8AC3E}">
        <p14:creationId xmlns:p14="http://schemas.microsoft.com/office/powerpoint/2010/main" val="1519960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7604">
                                            <p:txEl>
                                              <p:pRg st="0" end="0"/>
                                            </p:txEl>
                                          </p:spTgt>
                                        </p:tgtEl>
                                        <p:attrNameLst>
                                          <p:attrName>style.visibility</p:attrName>
                                        </p:attrNameLst>
                                      </p:cBhvr>
                                      <p:to>
                                        <p:strVal val="visible"/>
                                      </p:to>
                                    </p:set>
                                    <p:animEffect transition="in" filter="fade">
                                      <p:cBhvr>
                                        <p:cTn id="7" dur="500"/>
                                        <p:tgtEl>
                                          <p:spTgt spid="5376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7604">
                                            <p:txEl>
                                              <p:pRg st="2" end="2"/>
                                            </p:txEl>
                                          </p:spTgt>
                                        </p:tgtEl>
                                        <p:attrNameLst>
                                          <p:attrName>style.visibility</p:attrName>
                                        </p:attrNameLst>
                                      </p:cBhvr>
                                      <p:to>
                                        <p:strVal val="visible"/>
                                      </p:to>
                                    </p:set>
                                    <p:animEffect transition="in" filter="fade">
                                      <p:cBhvr>
                                        <p:cTn id="10" dur="500"/>
                                        <p:tgtEl>
                                          <p:spTgt spid="53760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7604">
                                            <p:txEl>
                                              <p:pRg st="3" end="3"/>
                                            </p:txEl>
                                          </p:spTgt>
                                        </p:tgtEl>
                                        <p:attrNameLst>
                                          <p:attrName>style.visibility</p:attrName>
                                        </p:attrNameLst>
                                      </p:cBhvr>
                                      <p:to>
                                        <p:strVal val="visible"/>
                                      </p:to>
                                    </p:set>
                                    <p:animEffect transition="in" filter="fade">
                                      <p:cBhvr>
                                        <p:cTn id="15" dur="500"/>
                                        <p:tgtEl>
                                          <p:spTgt spid="53760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7604">
                                            <p:txEl>
                                              <p:pRg st="4" end="4"/>
                                            </p:txEl>
                                          </p:spTgt>
                                        </p:tgtEl>
                                        <p:attrNameLst>
                                          <p:attrName>style.visibility</p:attrName>
                                        </p:attrNameLst>
                                      </p:cBhvr>
                                      <p:to>
                                        <p:strVal val="visible"/>
                                      </p:to>
                                    </p:set>
                                    <p:animEffect transition="in" filter="fade">
                                      <p:cBhvr>
                                        <p:cTn id="20" dur="500"/>
                                        <p:tgtEl>
                                          <p:spTgt spid="537604">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7604">
                                            <p:txEl>
                                              <p:pRg st="5" end="5"/>
                                            </p:txEl>
                                          </p:spTgt>
                                        </p:tgtEl>
                                        <p:attrNameLst>
                                          <p:attrName>style.visibility</p:attrName>
                                        </p:attrNameLst>
                                      </p:cBhvr>
                                      <p:to>
                                        <p:strVal val="visible"/>
                                      </p:to>
                                    </p:set>
                                    <p:animEffect transition="in" filter="fade">
                                      <p:cBhvr>
                                        <p:cTn id="25" dur="500"/>
                                        <p:tgtEl>
                                          <p:spTgt spid="537604">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7604">
                                            <p:txEl>
                                              <p:pRg st="6" end="6"/>
                                            </p:txEl>
                                          </p:spTgt>
                                        </p:tgtEl>
                                        <p:attrNameLst>
                                          <p:attrName>style.visibility</p:attrName>
                                        </p:attrNameLst>
                                      </p:cBhvr>
                                      <p:to>
                                        <p:strVal val="visible"/>
                                      </p:to>
                                    </p:set>
                                    <p:animEffect transition="in" filter="fade">
                                      <p:cBhvr>
                                        <p:cTn id="30" dur="500"/>
                                        <p:tgtEl>
                                          <p:spTgt spid="537604">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7604">
                                            <p:txEl>
                                              <p:pRg st="7" end="7"/>
                                            </p:txEl>
                                          </p:spTgt>
                                        </p:tgtEl>
                                        <p:attrNameLst>
                                          <p:attrName>style.visibility</p:attrName>
                                        </p:attrNameLst>
                                      </p:cBhvr>
                                      <p:to>
                                        <p:strVal val="visible"/>
                                      </p:to>
                                    </p:set>
                                    <p:animEffect transition="in" filter="fade">
                                      <p:cBhvr>
                                        <p:cTn id="35" dur="500"/>
                                        <p:tgtEl>
                                          <p:spTgt spid="537604">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7604">
                                            <p:txEl>
                                              <p:pRg st="8" end="8"/>
                                            </p:txEl>
                                          </p:spTgt>
                                        </p:tgtEl>
                                        <p:attrNameLst>
                                          <p:attrName>style.visibility</p:attrName>
                                        </p:attrNameLst>
                                      </p:cBhvr>
                                      <p:to>
                                        <p:strVal val="visible"/>
                                      </p:to>
                                    </p:set>
                                    <p:animEffect transition="in" filter="fade">
                                      <p:cBhvr>
                                        <p:cTn id="40" dur="500"/>
                                        <p:tgtEl>
                                          <p:spTgt spid="537604">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7604">
                                            <p:txEl>
                                              <p:pRg st="9" end="9"/>
                                            </p:txEl>
                                          </p:spTgt>
                                        </p:tgtEl>
                                        <p:attrNameLst>
                                          <p:attrName>style.visibility</p:attrName>
                                        </p:attrNameLst>
                                      </p:cBhvr>
                                      <p:to>
                                        <p:strVal val="visible"/>
                                      </p:to>
                                    </p:set>
                                    <p:animEffect transition="in" filter="fade">
                                      <p:cBhvr>
                                        <p:cTn id="45" dur="500"/>
                                        <p:tgtEl>
                                          <p:spTgt spid="53760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000EFE0-CDC2-13FA-A993-45E3B60B1D03}"/>
              </a:ext>
            </a:extLst>
          </p:cNvPr>
          <p:cNvSpPr>
            <a:spLocks noGrp="1" noChangeArrowheads="1"/>
          </p:cNvSpPr>
          <p:nvPr>
            <p:ph type="title"/>
          </p:nvPr>
        </p:nvSpPr>
        <p:spPr>
          <a:xfrm>
            <a:off x="2190750" y="152400"/>
            <a:ext cx="7772400" cy="1143000"/>
          </a:xfrm>
        </p:spPr>
        <p:txBody>
          <a:bodyPr/>
          <a:lstStyle/>
          <a:p>
            <a:r>
              <a:rPr lang="en-US" altLang="en-US" dirty="0"/>
              <a:t>Practice Findings</a:t>
            </a:r>
          </a:p>
        </p:txBody>
      </p:sp>
      <p:sp>
        <p:nvSpPr>
          <p:cNvPr id="19459" name="Content Placeholder 2">
            <a:extLst>
              <a:ext uri="{FF2B5EF4-FFF2-40B4-BE49-F238E27FC236}">
                <a16:creationId xmlns:a16="http://schemas.microsoft.com/office/drawing/2014/main" id="{F66FFC04-BF99-41A1-E4B8-F07A2DDCB7EF}"/>
              </a:ext>
            </a:extLst>
          </p:cNvPr>
          <p:cNvSpPr>
            <a:spLocks noGrp="1" noChangeArrowheads="1"/>
          </p:cNvSpPr>
          <p:nvPr>
            <p:ph idx="1"/>
          </p:nvPr>
        </p:nvSpPr>
        <p:spPr>
          <a:xfrm>
            <a:off x="2190750" y="1600200"/>
            <a:ext cx="8477250" cy="4114800"/>
          </a:xfrm>
        </p:spPr>
        <p:txBody>
          <a:bodyPr/>
          <a:lstStyle/>
          <a:p>
            <a:r>
              <a:rPr lang="en-US" altLang="en-US" dirty="0"/>
              <a:t>Interrupted mid-task 8 times</a:t>
            </a:r>
          </a:p>
          <a:p>
            <a:r>
              <a:rPr lang="en-US" altLang="en-US" dirty="0"/>
              <a:t>Experience 8.4 work failures per shift</a:t>
            </a:r>
          </a:p>
          <a:p>
            <a:r>
              <a:rPr lang="en-US" altLang="en-US" dirty="0"/>
              <a:t>Tasks take an average of 3 minutes each</a:t>
            </a:r>
          </a:p>
          <a:p>
            <a:r>
              <a:rPr lang="en-US" altLang="en-US" dirty="0"/>
              <a:t>Over 160 tasks in an 8 hour shift</a:t>
            </a:r>
          </a:p>
          <a:p>
            <a:r>
              <a:rPr lang="en-US" altLang="en-US" dirty="0"/>
              <a:t>7-8 items staked at any given time 10 or more waiting to be performed </a:t>
            </a:r>
            <a:endParaRPr lang="en-US" altLang="en-US" sz="1800" dirty="0"/>
          </a:p>
          <a:p>
            <a:r>
              <a:rPr lang="en-US" altLang="en-US" sz="1800" dirty="0"/>
              <a:t> </a:t>
            </a:r>
            <a:r>
              <a:rPr lang="en-US" altLang="en-US" dirty="0"/>
              <a:t>Lack of time for reflection, delegation and assessment 				</a:t>
            </a:r>
            <a:r>
              <a:rPr lang="en-US" altLang="en-US" sz="1800" dirty="0"/>
              <a:t>(Tucker, 2006)</a:t>
            </a:r>
          </a:p>
          <a:p>
            <a:pPr marL="0" indent="0">
              <a:buNone/>
            </a:pPr>
            <a:r>
              <a:rPr lang="en-US" altLang="en-US" sz="18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FB4E317-ECDC-6AF0-5224-78CAB3298920}"/>
              </a:ext>
            </a:extLst>
          </p:cNvPr>
          <p:cNvSpPr>
            <a:spLocks noGrp="1" noChangeArrowheads="1"/>
          </p:cNvSpPr>
          <p:nvPr>
            <p:ph type="title"/>
          </p:nvPr>
        </p:nvSpPr>
        <p:spPr/>
        <p:txBody>
          <a:bodyPr/>
          <a:lstStyle/>
          <a:p>
            <a:r>
              <a:rPr lang="en-US" altLang="en-US" dirty="0"/>
              <a:t>A decade later…</a:t>
            </a:r>
          </a:p>
        </p:txBody>
      </p:sp>
      <p:sp>
        <p:nvSpPr>
          <p:cNvPr id="3" name="Content Placeholder 2">
            <a:extLst>
              <a:ext uri="{FF2B5EF4-FFF2-40B4-BE49-F238E27FC236}">
                <a16:creationId xmlns:a16="http://schemas.microsoft.com/office/drawing/2014/main" id="{F0CFB826-DB26-20B9-6C5B-F9EABEE73E31}"/>
              </a:ext>
            </a:extLst>
          </p:cNvPr>
          <p:cNvSpPr>
            <a:spLocks noGrp="1"/>
          </p:cNvSpPr>
          <p:nvPr>
            <p:ph idx="1"/>
          </p:nvPr>
        </p:nvSpPr>
        <p:spPr/>
        <p:txBody>
          <a:bodyPr/>
          <a:lstStyle/>
          <a:p>
            <a:pPr>
              <a:defRPr/>
            </a:pPr>
            <a:r>
              <a:rPr lang="en-US" dirty="0"/>
              <a:t>More tasks performed 7 – 11 am</a:t>
            </a:r>
          </a:p>
          <a:p>
            <a:pPr>
              <a:defRPr/>
            </a:pPr>
            <a:r>
              <a:rPr lang="en-US" dirty="0"/>
              <a:t>Average of 124 communications and</a:t>
            </a:r>
          </a:p>
          <a:p>
            <a:pPr marL="0" indent="0">
              <a:buNone/>
              <a:defRPr/>
            </a:pPr>
            <a:r>
              <a:rPr lang="en-US" dirty="0"/>
              <a:t>    208 tasks in any 4 hour block of time</a:t>
            </a:r>
          </a:p>
          <a:p>
            <a:pPr>
              <a:defRPr/>
            </a:pPr>
            <a:r>
              <a:rPr lang="en-US" dirty="0"/>
              <a:t>Multitasking - communications </a:t>
            </a:r>
            <a:r>
              <a:rPr lang="en-US" u="sng" dirty="0"/>
              <a:t>and</a:t>
            </a:r>
            <a:r>
              <a:rPr lang="en-US" dirty="0"/>
              <a:t> tasks</a:t>
            </a:r>
          </a:p>
          <a:p>
            <a:pPr marL="0" indent="0">
              <a:buNone/>
              <a:defRPr/>
            </a:pPr>
            <a:r>
              <a:rPr lang="en-US" dirty="0"/>
              <a:t>    131 times or 40% of the time</a:t>
            </a:r>
          </a:p>
          <a:p>
            <a:pPr marL="0" indent="0">
              <a:buNone/>
              <a:defRPr/>
            </a:pPr>
            <a:endParaRPr lang="en-US" dirty="0"/>
          </a:p>
          <a:p>
            <a:pPr marL="0" indent="0">
              <a:buNone/>
              <a:defRPr/>
            </a:pPr>
            <a:r>
              <a:rPr lang="en-US" sz="2400" dirty="0"/>
              <a:t>						Yen et al. 2017</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7E"/>
      </a:dk2>
      <a:lt2>
        <a:srgbClr val="FFFF00"/>
      </a:lt2>
      <a:accent1>
        <a:srgbClr val="FF9900"/>
      </a:accent1>
      <a:accent2>
        <a:srgbClr val="00FFFF"/>
      </a:accent2>
      <a:accent3>
        <a:srgbClr val="AAAAC0"/>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18384</TotalTime>
  <Words>2608</Words>
  <Application>Microsoft Office PowerPoint</Application>
  <PresentationFormat>Widescreen</PresentationFormat>
  <Paragraphs>417</Paragraphs>
  <Slides>54</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BlinkMacSystemFont</vt:lpstr>
      <vt:lpstr>Segoe Script</vt:lpstr>
      <vt:lpstr>Times New Roman</vt:lpstr>
      <vt:lpstr>Wingdings</vt:lpstr>
      <vt:lpstr>Blank Presentation</vt:lpstr>
      <vt:lpstr>POHMS</vt:lpstr>
      <vt:lpstr>PowerPoint Presentation</vt:lpstr>
      <vt:lpstr>“Alas, culture is not what we say, what we think, what we mean, or even what we intend;   it's what we do.”       Jon Burroughs, MD </vt:lpstr>
      <vt:lpstr>PowerPoint Presentation</vt:lpstr>
      <vt:lpstr>Major Factors Effecting Communication</vt:lpstr>
      <vt:lpstr>PowerPoint Presentation</vt:lpstr>
      <vt:lpstr>“Work Complexity”</vt:lpstr>
      <vt:lpstr>Practice Findings</vt:lpstr>
      <vt:lpstr>A decade later…</vt:lpstr>
      <vt:lpstr>  </vt:lpstr>
      <vt:lpstr>  </vt:lpstr>
      <vt:lpstr>PowerPoint Presentation</vt:lpstr>
      <vt:lpstr>Incivility</vt:lpstr>
      <vt:lpstr>PowerPoint Presentation</vt:lpstr>
      <vt:lpstr>How frequently do you see these overt and covert behaviors?</vt:lpstr>
      <vt:lpstr>Aftermath…</vt:lpstr>
      <vt:lpstr>PowerPoint Presentation</vt:lpstr>
      <vt:lpstr>PowerPoint Presentation</vt:lpstr>
      <vt:lpstr>PowerPoint Presentation</vt:lpstr>
      <vt:lpstr>PowerPoint Presentation</vt:lpstr>
      <vt:lpstr>PowerPoint Presentation</vt:lpstr>
      <vt:lpstr>Why don’t you speak your truth?</vt:lpstr>
      <vt:lpstr>PowerPoint Presentation</vt:lpstr>
      <vt:lpstr>  </vt:lpstr>
      <vt:lpstr>PowerPoint Presentation</vt:lpstr>
      <vt:lpstr>PowerPoint Presentation</vt:lpstr>
      <vt:lpstr>   Patterns of communication        A. Edmondson, HBR  </vt:lpstr>
      <vt:lpstr>Observed Norms</vt:lpstr>
      <vt:lpstr>New Norms</vt:lpstr>
      <vt:lpstr>Major Factors Effecting Communication</vt:lpstr>
      <vt:lpstr>To thrive  a toxic culture requires:        secrecy      shame      silent witness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vt:lpstr>
      <vt:lpstr>Leaders: Create a Culture of Trust</vt:lpstr>
      <vt:lpstr>PowerPoint Presentation</vt:lpstr>
      <vt:lpstr>…to communicate honestly with each other, to have relationships that go deeper than the mask of composure, to develop some significant commitment to share life’s deeper experiences.                                         Scott Peck</vt:lpstr>
      <vt:lpstr>PowerPoint Presentation</vt:lpstr>
      <vt:lpstr>Thank you!</vt:lpstr>
    </vt:vector>
  </TitlesOfParts>
  <Company>Swedish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Diana Kraemer</dc:creator>
  <cp:lastModifiedBy>Fran Spine</cp:lastModifiedBy>
  <cp:revision>384</cp:revision>
  <cp:lastPrinted>2022-09-18T16:50:58Z</cp:lastPrinted>
  <dcterms:created xsi:type="dcterms:W3CDTF">2001-01-23T18:46:33Z</dcterms:created>
  <dcterms:modified xsi:type="dcterms:W3CDTF">2023-04-28T16:43:09Z</dcterms:modified>
</cp:coreProperties>
</file>